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85" r:id="rId4"/>
    <p:sldId id="287" r:id="rId5"/>
    <p:sldId id="288" r:id="rId6"/>
    <p:sldId id="289" r:id="rId7"/>
    <p:sldId id="291" r:id="rId8"/>
    <p:sldId id="290" r:id="rId9"/>
    <p:sldId id="292" r:id="rId10"/>
    <p:sldId id="293" r:id="rId11"/>
    <p:sldId id="294" r:id="rId12"/>
    <p:sldId id="295" r:id="rId13"/>
    <p:sldId id="296" r:id="rId14"/>
    <p:sldId id="297" r:id="rId15"/>
    <p:sldId id="302" r:id="rId16"/>
    <p:sldId id="304" r:id="rId17"/>
    <p:sldId id="303" r:id="rId18"/>
    <p:sldId id="305" r:id="rId19"/>
    <p:sldId id="314" r:id="rId20"/>
    <p:sldId id="282" r:id="rId21"/>
    <p:sldId id="279" r:id="rId22"/>
    <p:sldId id="307" r:id="rId23"/>
    <p:sldId id="308" r:id="rId24"/>
    <p:sldId id="284" r:id="rId25"/>
    <p:sldId id="299" r:id="rId26"/>
    <p:sldId id="298" r:id="rId27"/>
    <p:sldId id="310" r:id="rId28"/>
    <p:sldId id="311" r:id="rId29"/>
    <p:sldId id="312" r:id="rId30"/>
    <p:sldId id="313" r:id="rId31"/>
    <p:sldId id="300" r:id="rId32"/>
    <p:sldId id="309" r:id="rId33"/>
    <p:sldId id="301" r:id="rId34"/>
    <p:sldId id="258" r:id="rId35"/>
    <p:sldId id="260" r:id="rId36"/>
    <p:sldId id="261" r:id="rId37"/>
    <p:sldId id="262" r:id="rId38"/>
    <p:sldId id="266" r:id="rId39"/>
    <p:sldId id="263" r:id="rId40"/>
    <p:sldId id="264" r:id="rId41"/>
    <p:sldId id="265" r:id="rId42"/>
    <p:sldId id="267" r:id="rId43"/>
    <p:sldId id="268" r:id="rId44"/>
    <p:sldId id="269" r:id="rId45"/>
    <p:sldId id="270" r:id="rId46"/>
    <p:sldId id="271" r:id="rId47"/>
    <p:sldId id="272" r:id="rId48"/>
    <p:sldId id="274" r:id="rId49"/>
    <p:sldId id="273" r:id="rId50"/>
    <p:sldId id="27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6B642C-84BA-4FE9-9CC8-DA311DAD73B7}">
          <p14:sldIdLst>
            <p14:sldId id="256"/>
            <p14:sldId id="257"/>
          </p14:sldIdLst>
        </p14:section>
        <p14:section name="High salinity distributions" id="{938BE512-65C8-46A0-B7E6-C24CE8E00140}">
          <p14:sldIdLst>
            <p14:sldId id="285"/>
            <p14:sldId id="287"/>
            <p14:sldId id="288"/>
            <p14:sldId id="289"/>
            <p14:sldId id="291"/>
            <p14:sldId id="290"/>
          </p14:sldIdLst>
        </p14:section>
        <p14:section name="Low Salinity distributions" id="{C8E46922-D276-44F4-8D12-7D2F3E732919}">
          <p14:sldIdLst>
            <p14:sldId id="292"/>
            <p14:sldId id="293"/>
            <p14:sldId id="294"/>
            <p14:sldId id="295"/>
            <p14:sldId id="296"/>
            <p14:sldId id="297"/>
            <p14:sldId id="302"/>
            <p14:sldId id="304"/>
            <p14:sldId id="303"/>
            <p14:sldId id="305"/>
          </p14:sldIdLst>
        </p14:section>
        <p14:section name="color change on shells" id="{6140FDD0-56F2-4C62-B89F-E815FE30A350}">
          <p14:sldIdLst>
            <p14:sldId id="314"/>
            <p14:sldId id="282"/>
            <p14:sldId id="279"/>
            <p14:sldId id="307"/>
            <p14:sldId id="308"/>
            <p14:sldId id="284"/>
            <p14:sldId id="299"/>
            <p14:sldId id="298"/>
            <p14:sldId id="310"/>
            <p14:sldId id="311"/>
            <p14:sldId id="312"/>
            <p14:sldId id="313"/>
            <p14:sldId id="300"/>
            <p14:sldId id="309"/>
            <p14:sldId id="301"/>
          </p14:sldIdLst>
        </p14:section>
        <p14:section name="PLOTS 5_8_23" id="{909194AC-56E0-4FC3-A8AF-6B820C528F65}">
          <p14:sldIdLst>
            <p14:sldId id="258"/>
            <p14:sldId id="260"/>
            <p14:sldId id="261"/>
            <p14:sldId id="262"/>
          </p14:sldIdLst>
        </p14:section>
        <p14:section name="COLOR BY TA TREAT; SIZE BINS" id="{87F2107E-1B22-441A-B0CC-74A967434BDA}">
          <p14:sldIdLst>
            <p14:sldId id="266"/>
            <p14:sldId id="263"/>
            <p14:sldId id="264"/>
            <p14:sldId id="265"/>
          </p14:sldIdLst>
        </p14:section>
        <p14:section name="COLOR BY S TREAT; BIN BY SIZE" id="{608A309E-57D2-45D7-87AD-81B8510424B8}">
          <p14:sldIdLst>
            <p14:sldId id="267"/>
            <p14:sldId id="268"/>
            <p14:sldId id="269"/>
            <p14:sldId id="270"/>
            <p14:sldId id="271"/>
            <p14:sldId id="272"/>
            <p14:sldId id="274"/>
            <p14:sldId id="273"/>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F"/>
    <a:srgbClr val="996B1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452C20-F4C9-4A4F-96F6-284DFF9742EA}" v="1097" dt="2023-05-19T09:22:02.5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9" autoAdjust="0"/>
    <p:restoredTop sz="74633" autoAdjust="0"/>
  </p:normalViewPr>
  <p:slideViewPr>
    <p:cSldViewPr snapToGrid="0">
      <p:cViewPr>
        <p:scale>
          <a:sx n="69" d="100"/>
          <a:sy n="69" d="100"/>
        </p:scale>
        <p:origin x="1083"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saley" userId="92261b077c2843b1" providerId="LiveId" clId="{A6452C20-F4C9-4A4F-96F6-284DFF9742EA}"/>
    <pc:docChg chg="undo custSel addSld delSld modSld sldOrd addSection modSection">
      <pc:chgData name="alisha saley" userId="92261b077c2843b1" providerId="LiveId" clId="{A6452C20-F4C9-4A4F-96F6-284DFF9742EA}" dt="2023-05-19T09:35:13.083" v="17759"/>
      <pc:docMkLst>
        <pc:docMk/>
      </pc:docMkLst>
      <pc:sldChg chg="ord">
        <pc:chgData name="alisha saley" userId="92261b077c2843b1" providerId="LiveId" clId="{A6452C20-F4C9-4A4F-96F6-284DFF9742EA}" dt="2023-05-09T10:18:49.742" v="1"/>
        <pc:sldMkLst>
          <pc:docMk/>
          <pc:sldMk cId="2307585274" sldId="258"/>
        </pc:sldMkLst>
      </pc:sldChg>
      <pc:sldChg chg="ord">
        <pc:chgData name="alisha saley" userId="92261b077c2843b1" providerId="LiveId" clId="{A6452C20-F4C9-4A4F-96F6-284DFF9742EA}" dt="2023-05-09T10:18:49.742" v="1"/>
        <pc:sldMkLst>
          <pc:docMk/>
          <pc:sldMk cId="2064053170" sldId="260"/>
        </pc:sldMkLst>
      </pc:sldChg>
      <pc:sldChg chg="ord">
        <pc:chgData name="alisha saley" userId="92261b077c2843b1" providerId="LiveId" clId="{A6452C20-F4C9-4A4F-96F6-284DFF9742EA}" dt="2023-05-09T10:18:49.742" v="1"/>
        <pc:sldMkLst>
          <pc:docMk/>
          <pc:sldMk cId="4242618912" sldId="261"/>
        </pc:sldMkLst>
      </pc:sldChg>
      <pc:sldChg chg="ord">
        <pc:chgData name="alisha saley" userId="92261b077c2843b1" providerId="LiveId" clId="{A6452C20-F4C9-4A4F-96F6-284DFF9742EA}" dt="2023-05-09T10:18:49.742" v="1"/>
        <pc:sldMkLst>
          <pc:docMk/>
          <pc:sldMk cId="180949446" sldId="262"/>
        </pc:sldMkLst>
      </pc:sldChg>
      <pc:sldChg chg="addSp modSp mod ord">
        <pc:chgData name="alisha saley" userId="92261b077c2843b1" providerId="LiveId" clId="{A6452C20-F4C9-4A4F-96F6-284DFF9742EA}" dt="2023-05-19T09:35:06.729" v="17757"/>
        <pc:sldMkLst>
          <pc:docMk/>
          <pc:sldMk cId="2265938403" sldId="263"/>
        </pc:sldMkLst>
        <pc:spChg chg="add mod">
          <ac:chgData name="alisha saley" userId="92261b077c2843b1" providerId="LiveId" clId="{A6452C20-F4C9-4A4F-96F6-284DFF9742EA}" dt="2023-05-09T10:22:20.939" v="31" actId="1076"/>
          <ac:spMkLst>
            <pc:docMk/>
            <pc:sldMk cId="2265938403" sldId="263"/>
            <ac:spMk id="11" creationId="{00B4F021-9BB0-CB68-1A90-267BD564E15F}"/>
          </ac:spMkLst>
        </pc:spChg>
        <pc:spChg chg="add mod">
          <ac:chgData name="alisha saley" userId="92261b077c2843b1" providerId="LiveId" clId="{A6452C20-F4C9-4A4F-96F6-284DFF9742EA}" dt="2023-05-09T10:22:25.403" v="33" actId="1076"/>
          <ac:spMkLst>
            <pc:docMk/>
            <pc:sldMk cId="2265938403" sldId="263"/>
            <ac:spMk id="12" creationId="{A75807E7-9847-BCD2-4A4D-3968C2AA3B6A}"/>
          </ac:spMkLst>
        </pc:spChg>
      </pc:sldChg>
      <pc:sldChg chg="addSp modSp mod ord">
        <pc:chgData name="alisha saley" userId="92261b077c2843b1" providerId="LiveId" clId="{A6452C20-F4C9-4A4F-96F6-284DFF9742EA}" dt="2023-05-19T09:35:06.729" v="17757"/>
        <pc:sldMkLst>
          <pc:docMk/>
          <pc:sldMk cId="4286051049" sldId="264"/>
        </pc:sldMkLst>
        <pc:spChg chg="add mod">
          <ac:chgData name="alisha saley" userId="92261b077c2843b1" providerId="LiveId" clId="{A6452C20-F4C9-4A4F-96F6-284DFF9742EA}" dt="2023-05-09T10:22:07.581" v="27" actId="1076"/>
          <ac:spMkLst>
            <pc:docMk/>
            <pc:sldMk cId="4286051049" sldId="264"/>
            <ac:spMk id="15" creationId="{E61CF675-442F-641A-04B4-A66C23D72843}"/>
          </ac:spMkLst>
        </pc:spChg>
        <pc:spChg chg="add mod">
          <ac:chgData name="alisha saley" userId="92261b077c2843b1" providerId="LiveId" clId="{A6452C20-F4C9-4A4F-96F6-284DFF9742EA}" dt="2023-05-09T10:22:12.603" v="29" actId="1076"/>
          <ac:spMkLst>
            <pc:docMk/>
            <pc:sldMk cId="4286051049" sldId="264"/>
            <ac:spMk id="16" creationId="{FD8125A5-A210-9550-1079-ACC267322B79}"/>
          </ac:spMkLst>
        </pc:spChg>
        <pc:spChg chg="add mod">
          <ac:chgData name="alisha saley" userId="92261b077c2843b1" providerId="LiveId" clId="{A6452C20-F4C9-4A4F-96F6-284DFF9742EA}" dt="2023-05-09T10:23:35.297" v="41" actId="1076"/>
          <ac:spMkLst>
            <pc:docMk/>
            <pc:sldMk cId="4286051049" sldId="264"/>
            <ac:spMk id="17" creationId="{33F586DB-29A5-AA94-8153-04DABB022984}"/>
          </ac:spMkLst>
        </pc:spChg>
      </pc:sldChg>
      <pc:sldChg chg="addSp modSp mod ord">
        <pc:chgData name="alisha saley" userId="92261b077c2843b1" providerId="LiveId" clId="{A6452C20-F4C9-4A4F-96F6-284DFF9742EA}" dt="2023-05-19T09:35:06.729" v="17757"/>
        <pc:sldMkLst>
          <pc:docMk/>
          <pc:sldMk cId="350132009" sldId="265"/>
        </pc:sldMkLst>
        <pc:spChg chg="add mod">
          <ac:chgData name="alisha saley" userId="92261b077c2843b1" providerId="LiveId" clId="{A6452C20-F4C9-4A4F-96F6-284DFF9742EA}" dt="2023-05-09T10:21:53.860" v="23" actId="1076"/>
          <ac:spMkLst>
            <pc:docMk/>
            <pc:sldMk cId="350132009" sldId="265"/>
            <ac:spMk id="12" creationId="{156D45F2-74E4-7D9D-8F7D-321145A77E69}"/>
          </ac:spMkLst>
        </pc:spChg>
        <pc:spChg chg="add mod">
          <ac:chgData name="alisha saley" userId="92261b077c2843b1" providerId="LiveId" clId="{A6452C20-F4C9-4A4F-96F6-284DFF9742EA}" dt="2023-05-09T10:21:59.190" v="25" actId="1076"/>
          <ac:spMkLst>
            <pc:docMk/>
            <pc:sldMk cId="350132009" sldId="265"/>
            <ac:spMk id="13" creationId="{7B5A35CB-4B87-393F-3086-B17F80DC2194}"/>
          </ac:spMkLst>
        </pc:spChg>
      </pc:sldChg>
      <pc:sldChg chg="addSp modSp mod ord">
        <pc:chgData name="alisha saley" userId="92261b077c2843b1" providerId="LiveId" clId="{A6452C20-F4C9-4A4F-96F6-284DFF9742EA}" dt="2023-05-19T09:35:06.729" v="17757"/>
        <pc:sldMkLst>
          <pc:docMk/>
          <pc:sldMk cId="3415976268" sldId="266"/>
        </pc:sldMkLst>
        <pc:spChg chg="add mod">
          <ac:chgData name="alisha saley" userId="92261b077c2843b1" providerId="LiveId" clId="{A6452C20-F4C9-4A4F-96F6-284DFF9742EA}" dt="2023-05-09T10:22:45.862" v="37" actId="1076"/>
          <ac:spMkLst>
            <pc:docMk/>
            <pc:sldMk cId="3415976268" sldId="266"/>
            <ac:spMk id="10" creationId="{05B5EE9F-2D68-1A86-3470-23AAA40F3234}"/>
          </ac:spMkLst>
        </pc:spChg>
        <pc:spChg chg="add mod">
          <ac:chgData name="alisha saley" userId="92261b077c2843b1" providerId="LiveId" clId="{A6452C20-F4C9-4A4F-96F6-284DFF9742EA}" dt="2023-05-09T10:22:39.615" v="36" actId="1076"/>
          <ac:spMkLst>
            <pc:docMk/>
            <pc:sldMk cId="3415976268" sldId="266"/>
            <ac:spMk id="11" creationId="{6A3AD757-57D3-FCF6-E172-79F8EA4AA14E}"/>
          </ac:spMkLst>
        </pc:spChg>
        <pc:spChg chg="add mod">
          <ac:chgData name="alisha saley" userId="92261b077c2843b1" providerId="LiveId" clId="{A6452C20-F4C9-4A4F-96F6-284DFF9742EA}" dt="2023-05-09T10:23:02.888" v="39" actId="1076"/>
          <ac:spMkLst>
            <pc:docMk/>
            <pc:sldMk cId="3415976268" sldId="266"/>
            <ac:spMk id="12" creationId="{2730422F-F875-E75F-4685-B6A051E32854}"/>
          </ac:spMkLst>
        </pc:spChg>
      </pc:sldChg>
      <pc:sldChg chg="addSp modSp mod ord">
        <pc:chgData name="alisha saley" userId="92261b077c2843b1" providerId="LiveId" clId="{A6452C20-F4C9-4A4F-96F6-284DFF9742EA}" dt="2023-05-19T09:35:13.083" v="17759"/>
        <pc:sldMkLst>
          <pc:docMk/>
          <pc:sldMk cId="2387631731" sldId="267"/>
        </pc:sldMkLst>
        <pc:spChg chg="add mod">
          <ac:chgData name="alisha saley" userId="92261b077c2843b1" providerId="LiveId" clId="{A6452C20-F4C9-4A4F-96F6-284DFF9742EA}" dt="2023-05-09T10:24:01.345" v="43" actId="1076"/>
          <ac:spMkLst>
            <pc:docMk/>
            <pc:sldMk cId="2387631731" sldId="267"/>
            <ac:spMk id="8" creationId="{FB8227A7-2CF8-997C-1685-1206CFCEACDF}"/>
          </ac:spMkLst>
        </pc:spChg>
        <pc:spChg chg="add mod">
          <ac:chgData name="alisha saley" userId="92261b077c2843b1" providerId="LiveId" clId="{A6452C20-F4C9-4A4F-96F6-284DFF9742EA}" dt="2023-05-09T10:24:09.425" v="45" actId="1076"/>
          <ac:spMkLst>
            <pc:docMk/>
            <pc:sldMk cId="2387631731" sldId="267"/>
            <ac:spMk id="12" creationId="{FD92330C-D6C4-2591-F831-24CF770ABAB5}"/>
          </ac:spMkLst>
        </pc:spChg>
      </pc:sldChg>
      <pc:sldChg chg="addSp modSp mod ord">
        <pc:chgData name="alisha saley" userId="92261b077c2843b1" providerId="LiveId" clId="{A6452C20-F4C9-4A4F-96F6-284DFF9742EA}" dt="2023-05-19T09:35:13.083" v="17759"/>
        <pc:sldMkLst>
          <pc:docMk/>
          <pc:sldMk cId="3203534307" sldId="268"/>
        </pc:sldMkLst>
        <pc:spChg chg="add mod">
          <ac:chgData name="alisha saley" userId="92261b077c2843b1" providerId="LiveId" clId="{A6452C20-F4C9-4A4F-96F6-284DFF9742EA}" dt="2023-05-09T10:24:17.293" v="47" actId="1076"/>
          <ac:spMkLst>
            <pc:docMk/>
            <pc:sldMk cId="3203534307" sldId="268"/>
            <ac:spMk id="10" creationId="{CA4751E6-C485-07F2-B50D-1AAEC3E62655}"/>
          </ac:spMkLst>
        </pc:spChg>
      </pc:sldChg>
      <pc:sldChg chg="addSp modSp mod ord">
        <pc:chgData name="alisha saley" userId="92261b077c2843b1" providerId="LiveId" clId="{A6452C20-F4C9-4A4F-96F6-284DFF9742EA}" dt="2023-05-19T09:35:13.083" v="17759"/>
        <pc:sldMkLst>
          <pc:docMk/>
          <pc:sldMk cId="3291918412" sldId="269"/>
        </pc:sldMkLst>
        <pc:spChg chg="add mod">
          <ac:chgData name="alisha saley" userId="92261b077c2843b1" providerId="LiveId" clId="{A6452C20-F4C9-4A4F-96F6-284DFF9742EA}" dt="2023-05-09T10:24:25.809" v="49" actId="1076"/>
          <ac:spMkLst>
            <pc:docMk/>
            <pc:sldMk cId="3291918412" sldId="269"/>
            <ac:spMk id="7" creationId="{1D648C09-E5A1-2479-5FB7-A3DE5D22738F}"/>
          </ac:spMkLst>
        </pc:spChg>
      </pc:sldChg>
      <pc:sldChg chg="addSp modSp mod ord">
        <pc:chgData name="alisha saley" userId="92261b077c2843b1" providerId="LiveId" clId="{A6452C20-F4C9-4A4F-96F6-284DFF9742EA}" dt="2023-05-19T09:35:13.083" v="17759"/>
        <pc:sldMkLst>
          <pc:docMk/>
          <pc:sldMk cId="3339828144" sldId="270"/>
        </pc:sldMkLst>
        <pc:spChg chg="add mod">
          <ac:chgData name="alisha saley" userId="92261b077c2843b1" providerId="LiveId" clId="{A6452C20-F4C9-4A4F-96F6-284DFF9742EA}" dt="2023-05-09T10:20:55.274" v="19" actId="1076"/>
          <ac:spMkLst>
            <pc:docMk/>
            <pc:sldMk cId="3339828144" sldId="270"/>
            <ac:spMk id="7" creationId="{9F724EA1-9154-484C-2591-E28018D8B612}"/>
          </ac:spMkLst>
        </pc:spChg>
        <pc:spChg chg="add mod">
          <ac:chgData name="alisha saley" userId="92261b077c2843b1" providerId="LiveId" clId="{A6452C20-F4C9-4A4F-96F6-284DFF9742EA}" dt="2023-05-09T10:21:02.536" v="21" actId="1076"/>
          <ac:spMkLst>
            <pc:docMk/>
            <pc:sldMk cId="3339828144" sldId="270"/>
            <ac:spMk id="8" creationId="{AE4C6CE7-9463-922E-4351-91F6EB68AACB}"/>
          </ac:spMkLst>
        </pc:spChg>
      </pc:sldChg>
      <pc:sldChg chg="addSp delSp modSp new mod ord">
        <pc:chgData name="alisha saley" userId="92261b077c2843b1" providerId="LiveId" clId="{A6452C20-F4C9-4A4F-96F6-284DFF9742EA}" dt="2023-05-19T09:35:13.083" v="17759"/>
        <pc:sldMkLst>
          <pc:docMk/>
          <pc:sldMk cId="462241806" sldId="271"/>
        </pc:sldMkLst>
        <pc:spChg chg="mod">
          <ac:chgData name="alisha saley" userId="92261b077c2843b1" providerId="LiveId" clId="{A6452C20-F4C9-4A4F-96F6-284DFF9742EA}" dt="2023-05-11T15:59:04.795" v="574" actId="20577"/>
          <ac:spMkLst>
            <pc:docMk/>
            <pc:sldMk cId="462241806" sldId="271"/>
            <ac:spMk id="2" creationId="{46DE0E76-4ED3-7584-AB7E-E7E4298BF5E2}"/>
          </ac:spMkLst>
        </pc:spChg>
        <pc:spChg chg="del">
          <ac:chgData name="alisha saley" userId="92261b077c2843b1" providerId="LiveId" clId="{A6452C20-F4C9-4A4F-96F6-284DFF9742EA}" dt="2023-05-11T10:02:41.807" v="51" actId="478"/>
          <ac:spMkLst>
            <pc:docMk/>
            <pc:sldMk cId="462241806" sldId="271"/>
            <ac:spMk id="3" creationId="{4091EA5A-9701-DF78-A3D6-05E89475F58B}"/>
          </ac:spMkLst>
        </pc:spChg>
        <pc:picChg chg="add mod">
          <ac:chgData name="alisha saley" userId="92261b077c2843b1" providerId="LiveId" clId="{A6452C20-F4C9-4A4F-96F6-284DFF9742EA}" dt="2023-05-11T10:04:11.936" v="119" actId="1076"/>
          <ac:picMkLst>
            <pc:docMk/>
            <pc:sldMk cId="462241806" sldId="271"/>
            <ac:picMk id="5" creationId="{3CC8F8D8-8B6C-01FC-B0E2-FD6107EA2C90}"/>
          </ac:picMkLst>
        </pc:picChg>
      </pc:sldChg>
      <pc:sldChg chg="addSp delSp modSp add mod ord">
        <pc:chgData name="alisha saley" userId="92261b077c2843b1" providerId="LiveId" clId="{A6452C20-F4C9-4A4F-96F6-284DFF9742EA}" dt="2023-05-19T09:35:13.083" v="17759"/>
        <pc:sldMkLst>
          <pc:docMk/>
          <pc:sldMk cId="581802250" sldId="272"/>
        </pc:sldMkLst>
        <pc:spChg chg="del mod">
          <ac:chgData name="alisha saley" userId="92261b077c2843b1" providerId="LiveId" clId="{A6452C20-F4C9-4A4F-96F6-284DFF9742EA}" dt="2023-05-11T15:59:12.942" v="575" actId="478"/>
          <ac:spMkLst>
            <pc:docMk/>
            <pc:sldMk cId="581802250" sldId="272"/>
            <ac:spMk id="2" creationId="{46DE0E76-4ED3-7584-AB7E-E7E4298BF5E2}"/>
          </ac:spMkLst>
        </pc:spChg>
        <pc:spChg chg="add del mod">
          <ac:chgData name="alisha saley" userId="92261b077c2843b1" providerId="LiveId" clId="{A6452C20-F4C9-4A4F-96F6-284DFF9742EA}" dt="2023-05-11T15:59:19.103" v="585" actId="478"/>
          <ac:spMkLst>
            <pc:docMk/>
            <pc:sldMk cId="581802250" sldId="272"/>
            <ac:spMk id="7" creationId="{BF6111AB-0F83-E448-1719-8FC366EFBB6B}"/>
          </ac:spMkLst>
        </pc:spChg>
        <pc:spChg chg="add mod">
          <ac:chgData name="alisha saley" userId="92261b077c2843b1" providerId="LiveId" clId="{A6452C20-F4C9-4A4F-96F6-284DFF9742EA}" dt="2023-05-11T15:59:16.871" v="584" actId="20577"/>
          <ac:spMkLst>
            <pc:docMk/>
            <pc:sldMk cId="581802250" sldId="272"/>
            <ac:spMk id="8" creationId="{9DF92211-7103-5060-2741-90B61679779C}"/>
          </ac:spMkLst>
        </pc:spChg>
        <pc:picChg chg="add mod">
          <ac:chgData name="alisha saley" userId="92261b077c2843b1" providerId="LiveId" clId="{A6452C20-F4C9-4A4F-96F6-284DFF9742EA}" dt="2023-05-11T10:03:50.402" v="114" actId="1076"/>
          <ac:picMkLst>
            <pc:docMk/>
            <pc:sldMk cId="581802250" sldId="272"/>
            <ac:picMk id="4" creationId="{ED9267DB-2A6E-4E2B-F12E-2FF4C260E474}"/>
          </ac:picMkLst>
        </pc:picChg>
        <pc:picChg chg="del">
          <ac:chgData name="alisha saley" userId="92261b077c2843b1" providerId="LiveId" clId="{A6452C20-F4C9-4A4F-96F6-284DFF9742EA}" dt="2023-05-11T10:02:59.381" v="103" actId="478"/>
          <ac:picMkLst>
            <pc:docMk/>
            <pc:sldMk cId="581802250" sldId="272"/>
            <ac:picMk id="5" creationId="{3CC8F8D8-8B6C-01FC-B0E2-FD6107EA2C90}"/>
          </ac:picMkLst>
        </pc:picChg>
      </pc:sldChg>
      <pc:sldChg chg="addSp delSp modSp new del mod">
        <pc:chgData name="alisha saley" userId="92261b077c2843b1" providerId="LiveId" clId="{A6452C20-F4C9-4A4F-96F6-284DFF9742EA}" dt="2023-05-11T10:17:24.065" v="134" actId="47"/>
        <pc:sldMkLst>
          <pc:docMk/>
          <pc:sldMk cId="2184848952" sldId="273"/>
        </pc:sldMkLst>
        <pc:spChg chg="mod">
          <ac:chgData name="alisha saley" userId="92261b077c2843b1" providerId="LiveId" clId="{A6452C20-F4C9-4A4F-96F6-284DFF9742EA}" dt="2023-05-11T10:17:12.852" v="130" actId="20577"/>
          <ac:spMkLst>
            <pc:docMk/>
            <pc:sldMk cId="2184848952" sldId="273"/>
            <ac:spMk id="2" creationId="{A3660AF0-A718-CC28-15C3-7EE1EEB2B796}"/>
          </ac:spMkLst>
        </pc:spChg>
        <pc:spChg chg="del">
          <ac:chgData name="alisha saley" userId="92261b077c2843b1" providerId="LiveId" clId="{A6452C20-F4C9-4A4F-96F6-284DFF9742EA}" dt="2023-05-11T10:17:15.351" v="131" actId="478"/>
          <ac:spMkLst>
            <pc:docMk/>
            <pc:sldMk cId="2184848952" sldId="273"/>
            <ac:spMk id="3" creationId="{3557BFD6-4FBD-000F-3E76-283367DD90B1}"/>
          </ac:spMkLst>
        </pc:spChg>
        <pc:picChg chg="add del">
          <ac:chgData name="alisha saley" userId="92261b077c2843b1" providerId="LiveId" clId="{A6452C20-F4C9-4A4F-96F6-284DFF9742EA}" dt="2023-05-11T10:17:21.885" v="133" actId="478"/>
          <ac:picMkLst>
            <pc:docMk/>
            <pc:sldMk cId="2184848952" sldId="273"/>
            <ac:picMk id="5" creationId="{3530A1C6-5B76-32DE-F50C-107DBAF61722}"/>
          </ac:picMkLst>
        </pc:picChg>
      </pc:sldChg>
      <pc:sldChg chg="addSp delSp modSp new mod ord">
        <pc:chgData name="alisha saley" userId="92261b077c2843b1" providerId="LiveId" clId="{A6452C20-F4C9-4A4F-96F6-284DFF9742EA}" dt="2023-05-19T09:35:13.083" v="17759"/>
        <pc:sldMkLst>
          <pc:docMk/>
          <pc:sldMk cId="2473804386" sldId="273"/>
        </pc:sldMkLst>
        <pc:spChg chg="del mod">
          <ac:chgData name="alisha saley" userId="92261b077c2843b1" providerId="LiveId" clId="{A6452C20-F4C9-4A4F-96F6-284DFF9742EA}" dt="2023-05-11T11:05:59.771" v="369" actId="478"/>
          <ac:spMkLst>
            <pc:docMk/>
            <pc:sldMk cId="2473804386" sldId="273"/>
            <ac:spMk id="2" creationId="{64FE608D-1932-E4AC-4E4D-D0D24BF0BB1A}"/>
          </ac:spMkLst>
        </pc:spChg>
        <pc:spChg chg="del mod">
          <ac:chgData name="alisha saley" userId="92261b077c2843b1" providerId="LiveId" clId="{A6452C20-F4C9-4A4F-96F6-284DFF9742EA}" dt="2023-05-11T10:50:23.575" v="142" actId="478"/>
          <ac:spMkLst>
            <pc:docMk/>
            <pc:sldMk cId="2473804386" sldId="273"/>
            <ac:spMk id="3" creationId="{AA95D05D-D104-9F18-87DA-414D20B911B9}"/>
          </ac:spMkLst>
        </pc:spChg>
        <pc:spChg chg="add mod">
          <ac:chgData name="alisha saley" userId="92261b077c2843b1" providerId="LiveId" clId="{A6452C20-F4C9-4A4F-96F6-284DFF9742EA}" dt="2023-05-11T16:45:23.578" v="1102" actId="207"/>
          <ac:spMkLst>
            <pc:docMk/>
            <pc:sldMk cId="2473804386" sldId="273"/>
            <ac:spMk id="16" creationId="{2F59D45A-C4E1-AB36-6C85-1CD0521007C3}"/>
          </ac:spMkLst>
        </pc:spChg>
        <pc:spChg chg="add del mod">
          <ac:chgData name="alisha saley" userId="92261b077c2843b1" providerId="LiveId" clId="{A6452C20-F4C9-4A4F-96F6-284DFF9742EA}" dt="2023-05-11T11:08:53.716" v="454" actId="478"/>
          <ac:spMkLst>
            <pc:docMk/>
            <pc:sldMk cId="2473804386" sldId="273"/>
            <ac:spMk id="17" creationId="{A360DE48-9352-855F-206F-3925106DF0C1}"/>
          </ac:spMkLst>
        </pc:spChg>
        <pc:spChg chg="add del mod">
          <ac:chgData name="alisha saley" userId="92261b077c2843b1" providerId="LiveId" clId="{A6452C20-F4C9-4A4F-96F6-284DFF9742EA}" dt="2023-05-11T11:08:50.891" v="453" actId="478"/>
          <ac:spMkLst>
            <pc:docMk/>
            <pc:sldMk cId="2473804386" sldId="273"/>
            <ac:spMk id="18" creationId="{D3F28BD7-B288-DF15-FD5B-085B771FFBCF}"/>
          </ac:spMkLst>
        </pc:spChg>
        <pc:spChg chg="add mod">
          <ac:chgData name="alisha saley" userId="92261b077c2843b1" providerId="LiveId" clId="{A6452C20-F4C9-4A4F-96F6-284DFF9742EA}" dt="2023-05-11T16:45:58.528" v="1108" actId="207"/>
          <ac:spMkLst>
            <pc:docMk/>
            <pc:sldMk cId="2473804386" sldId="273"/>
            <ac:spMk id="19" creationId="{8630F399-7FB3-7D47-7C4C-ED96C712BEC6}"/>
          </ac:spMkLst>
        </pc:spChg>
        <pc:spChg chg="add del mod">
          <ac:chgData name="alisha saley" userId="92261b077c2843b1" providerId="LiveId" clId="{A6452C20-F4C9-4A4F-96F6-284DFF9742EA}" dt="2023-05-11T11:08:55.520" v="455" actId="478"/>
          <ac:spMkLst>
            <pc:docMk/>
            <pc:sldMk cId="2473804386" sldId="273"/>
            <ac:spMk id="20" creationId="{419C790E-18A0-D725-E479-42C7498639BE}"/>
          </ac:spMkLst>
        </pc:spChg>
        <pc:spChg chg="add mod">
          <ac:chgData name="alisha saley" userId="92261b077c2843b1" providerId="LiveId" clId="{A6452C20-F4C9-4A4F-96F6-284DFF9742EA}" dt="2023-05-11T16:45:39.828" v="1105" actId="207"/>
          <ac:spMkLst>
            <pc:docMk/>
            <pc:sldMk cId="2473804386" sldId="273"/>
            <ac:spMk id="21" creationId="{C3B10A0F-0C39-9353-5603-53C61C42396D}"/>
          </ac:spMkLst>
        </pc:spChg>
        <pc:spChg chg="add del mod">
          <ac:chgData name="alisha saley" userId="92261b077c2843b1" providerId="LiveId" clId="{A6452C20-F4C9-4A4F-96F6-284DFF9742EA}" dt="2023-05-11T11:04:18.763" v="330" actId="478"/>
          <ac:spMkLst>
            <pc:docMk/>
            <pc:sldMk cId="2473804386" sldId="273"/>
            <ac:spMk id="22" creationId="{B52B5A79-7306-F183-8265-35E57F9EB325}"/>
          </ac:spMkLst>
        </pc:spChg>
        <pc:spChg chg="add del mod">
          <ac:chgData name="alisha saley" userId="92261b077c2843b1" providerId="LiveId" clId="{A6452C20-F4C9-4A4F-96F6-284DFF9742EA}" dt="2023-05-11T11:06:01.925" v="370" actId="478"/>
          <ac:spMkLst>
            <pc:docMk/>
            <pc:sldMk cId="2473804386" sldId="273"/>
            <ac:spMk id="24" creationId="{A61F3526-6E59-BB6E-DD05-A2F5933C0044}"/>
          </ac:spMkLst>
        </pc:spChg>
        <pc:spChg chg="add del mod">
          <ac:chgData name="alisha saley" userId="92261b077c2843b1" providerId="LiveId" clId="{A6452C20-F4C9-4A4F-96F6-284DFF9742EA}" dt="2023-05-11T16:44:38.645" v="1093" actId="478"/>
          <ac:spMkLst>
            <pc:docMk/>
            <pc:sldMk cId="2473804386" sldId="273"/>
            <ac:spMk id="25" creationId="{BEE41568-AFE3-39A1-053D-785AA22251EF}"/>
          </ac:spMkLst>
        </pc:spChg>
        <pc:spChg chg="add del mod">
          <ac:chgData name="alisha saley" userId="92261b077c2843b1" providerId="LiveId" clId="{A6452C20-F4C9-4A4F-96F6-284DFF9742EA}" dt="2023-05-11T16:44:36.710" v="1092" actId="478"/>
          <ac:spMkLst>
            <pc:docMk/>
            <pc:sldMk cId="2473804386" sldId="273"/>
            <ac:spMk id="26" creationId="{3910A2FA-454B-F73E-4D09-C97B8FD1D99B}"/>
          </ac:spMkLst>
        </pc:spChg>
        <pc:spChg chg="add del mod">
          <ac:chgData name="alisha saley" userId="92261b077c2843b1" providerId="LiveId" clId="{A6452C20-F4C9-4A4F-96F6-284DFF9742EA}" dt="2023-05-11T16:44:34.821" v="1091" actId="478"/>
          <ac:spMkLst>
            <pc:docMk/>
            <pc:sldMk cId="2473804386" sldId="273"/>
            <ac:spMk id="27" creationId="{31D2790E-991D-E320-B41D-A51C166DE751}"/>
          </ac:spMkLst>
        </pc:spChg>
        <pc:spChg chg="del mod">
          <ac:chgData name="alisha saley" userId="92261b077c2843b1" providerId="LiveId" clId="{A6452C20-F4C9-4A4F-96F6-284DFF9742EA}" dt="2023-05-11T16:43:08.296" v="1013" actId="478"/>
          <ac:spMkLst>
            <pc:docMk/>
            <pc:sldMk cId="2473804386" sldId="273"/>
            <ac:spMk id="30" creationId="{2094DCFD-2A4E-0E20-E7F3-DFFC83874764}"/>
          </ac:spMkLst>
        </pc:spChg>
        <pc:spChg chg="del mod">
          <ac:chgData name="alisha saley" userId="92261b077c2843b1" providerId="LiveId" clId="{A6452C20-F4C9-4A4F-96F6-284DFF9742EA}" dt="2023-05-11T16:43:14.319" v="1016" actId="478"/>
          <ac:spMkLst>
            <pc:docMk/>
            <pc:sldMk cId="2473804386" sldId="273"/>
            <ac:spMk id="31" creationId="{E0CE1ED1-97A2-1362-6BED-98304D7D5DDA}"/>
          </ac:spMkLst>
        </pc:spChg>
        <pc:spChg chg="del mod">
          <ac:chgData name="alisha saley" userId="92261b077c2843b1" providerId="LiveId" clId="{A6452C20-F4C9-4A4F-96F6-284DFF9742EA}" dt="2023-05-11T16:43:11.858" v="1015" actId="478"/>
          <ac:spMkLst>
            <pc:docMk/>
            <pc:sldMk cId="2473804386" sldId="273"/>
            <ac:spMk id="32" creationId="{0479E38B-055C-830A-ACA5-0BBEA1BB0355}"/>
          </ac:spMkLst>
        </pc:spChg>
        <pc:spChg chg="del mod">
          <ac:chgData name="alisha saley" userId="92261b077c2843b1" providerId="LiveId" clId="{A6452C20-F4C9-4A4F-96F6-284DFF9742EA}" dt="2023-05-11T16:42:56.925" v="1010" actId="478"/>
          <ac:spMkLst>
            <pc:docMk/>
            <pc:sldMk cId="2473804386" sldId="273"/>
            <ac:spMk id="33" creationId="{117A8896-1E45-24B7-62FA-789CF88FBE50}"/>
          </ac:spMkLst>
        </pc:spChg>
        <pc:spChg chg="del mod">
          <ac:chgData name="alisha saley" userId="92261b077c2843b1" providerId="LiveId" clId="{A6452C20-F4C9-4A4F-96F6-284DFF9742EA}" dt="2023-05-11T16:42:59.846" v="1011" actId="478"/>
          <ac:spMkLst>
            <pc:docMk/>
            <pc:sldMk cId="2473804386" sldId="273"/>
            <ac:spMk id="34" creationId="{9918C17D-4F27-9341-287A-5077FBBED10A}"/>
          </ac:spMkLst>
        </pc:spChg>
        <pc:spChg chg="del mod">
          <ac:chgData name="alisha saley" userId="92261b077c2843b1" providerId="LiveId" clId="{A6452C20-F4C9-4A4F-96F6-284DFF9742EA}" dt="2023-05-11T16:43:02.015" v="1012" actId="478"/>
          <ac:spMkLst>
            <pc:docMk/>
            <pc:sldMk cId="2473804386" sldId="273"/>
            <ac:spMk id="35" creationId="{6CE41FCC-2E83-3BA2-523A-9FA738895ABB}"/>
          </ac:spMkLst>
        </pc:spChg>
        <pc:spChg chg="add mod">
          <ac:chgData name="alisha saley" userId="92261b077c2843b1" providerId="LiveId" clId="{A6452C20-F4C9-4A4F-96F6-284DFF9742EA}" dt="2023-05-11T16:46:14.216" v="1109" actId="1076"/>
          <ac:spMkLst>
            <pc:docMk/>
            <pc:sldMk cId="2473804386" sldId="273"/>
            <ac:spMk id="38" creationId="{05343A81-0B2B-A44B-A03C-00A1CCD71484}"/>
          </ac:spMkLst>
        </pc:spChg>
        <pc:spChg chg="add mod topLvl">
          <ac:chgData name="alisha saley" userId="92261b077c2843b1" providerId="LiveId" clId="{A6452C20-F4C9-4A4F-96F6-284DFF9742EA}" dt="2023-05-11T16:43:31.622" v="1019" actId="165"/>
          <ac:spMkLst>
            <pc:docMk/>
            <pc:sldMk cId="2473804386" sldId="273"/>
            <ac:spMk id="39" creationId="{455BABED-66DD-E6C4-8485-FD9A54D5B069}"/>
          </ac:spMkLst>
        </pc:spChg>
        <pc:spChg chg="add mod">
          <ac:chgData name="alisha saley" userId="92261b077c2843b1" providerId="LiveId" clId="{A6452C20-F4C9-4A4F-96F6-284DFF9742EA}" dt="2023-05-11T16:46:17.687" v="1110" actId="1076"/>
          <ac:spMkLst>
            <pc:docMk/>
            <pc:sldMk cId="2473804386" sldId="273"/>
            <ac:spMk id="40" creationId="{2475A767-D484-6B18-568C-ADFA4326FCAB}"/>
          </ac:spMkLst>
        </pc:spChg>
        <pc:spChg chg="add mod">
          <ac:chgData name="alisha saley" userId="92261b077c2843b1" providerId="LiveId" clId="{A6452C20-F4C9-4A4F-96F6-284DFF9742EA}" dt="2023-05-11T16:47:12.638" v="1117" actId="208"/>
          <ac:spMkLst>
            <pc:docMk/>
            <pc:sldMk cId="2473804386" sldId="273"/>
            <ac:spMk id="45" creationId="{190BF7C9-7170-FC18-98EE-F3DBEDCB0AFA}"/>
          </ac:spMkLst>
        </pc:spChg>
        <pc:spChg chg="add mod">
          <ac:chgData name="alisha saley" userId="92261b077c2843b1" providerId="LiveId" clId="{A6452C20-F4C9-4A4F-96F6-284DFF9742EA}" dt="2023-05-11T16:47:35.756" v="1123" actId="14100"/>
          <ac:spMkLst>
            <pc:docMk/>
            <pc:sldMk cId="2473804386" sldId="273"/>
            <ac:spMk id="46" creationId="{2A57D899-46D6-FBF0-FD36-AA7B05C4D99E}"/>
          </ac:spMkLst>
        </pc:spChg>
        <pc:spChg chg="add mod">
          <ac:chgData name="alisha saley" userId="92261b077c2843b1" providerId="LiveId" clId="{A6452C20-F4C9-4A4F-96F6-284DFF9742EA}" dt="2023-05-11T16:47:24.218" v="1121" actId="14100"/>
          <ac:spMkLst>
            <pc:docMk/>
            <pc:sldMk cId="2473804386" sldId="273"/>
            <ac:spMk id="47" creationId="{29DCA26B-046D-1948-E3C6-E292446AB193}"/>
          </ac:spMkLst>
        </pc:spChg>
        <pc:spChg chg="add mod">
          <ac:chgData name="alisha saley" userId="92261b077c2843b1" providerId="LiveId" clId="{A6452C20-F4C9-4A4F-96F6-284DFF9742EA}" dt="2023-05-11T16:50:06.362" v="1141" actId="1076"/>
          <ac:spMkLst>
            <pc:docMk/>
            <pc:sldMk cId="2473804386" sldId="273"/>
            <ac:spMk id="51" creationId="{AE88D957-806D-BA2A-5672-9D6020FF3E04}"/>
          </ac:spMkLst>
        </pc:spChg>
        <pc:spChg chg="add mod">
          <ac:chgData name="alisha saley" userId="92261b077c2843b1" providerId="LiveId" clId="{A6452C20-F4C9-4A4F-96F6-284DFF9742EA}" dt="2023-05-11T16:50:11.132" v="1143" actId="1076"/>
          <ac:spMkLst>
            <pc:docMk/>
            <pc:sldMk cId="2473804386" sldId="273"/>
            <ac:spMk id="52" creationId="{7E83D68B-F621-1C52-6FD4-A0BD88AD3D1A}"/>
          </ac:spMkLst>
        </pc:spChg>
        <pc:spChg chg="add mod">
          <ac:chgData name="alisha saley" userId="92261b077c2843b1" providerId="LiveId" clId="{A6452C20-F4C9-4A4F-96F6-284DFF9742EA}" dt="2023-05-11T16:50:16.517" v="1145" actId="1076"/>
          <ac:spMkLst>
            <pc:docMk/>
            <pc:sldMk cId="2473804386" sldId="273"/>
            <ac:spMk id="53" creationId="{B6515790-0817-9C2A-232A-DF6ED2CB07CF}"/>
          </ac:spMkLst>
        </pc:spChg>
        <pc:spChg chg="add mod">
          <ac:chgData name="alisha saley" userId="92261b077c2843b1" providerId="LiveId" clId="{A6452C20-F4C9-4A4F-96F6-284DFF9742EA}" dt="2023-05-11T16:50:21.746" v="1147" actId="1076"/>
          <ac:spMkLst>
            <pc:docMk/>
            <pc:sldMk cId="2473804386" sldId="273"/>
            <ac:spMk id="54" creationId="{71C8C830-582C-0864-C1D9-0364B6CFE84D}"/>
          </ac:spMkLst>
        </pc:spChg>
        <pc:spChg chg="add mod">
          <ac:chgData name="alisha saley" userId="92261b077c2843b1" providerId="LiveId" clId="{A6452C20-F4C9-4A4F-96F6-284DFF9742EA}" dt="2023-05-11T16:50:34.646" v="1149" actId="1076"/>
          <ac:spMkLst>
            <pc:docMk/>
            <pc:sldMk cId="2473804386" sldId="273"/>
            <ac:spMk id="55" creationId="{A96DBB30-CF94-42F4-3F35-8729397CE9C7}"/>
          </ac:spMkLst>
        </pc:spChg>
        <pc:grpChg chg="add mod">
          <ac:chgData name="alisha saley" userId="92261b077c2843b1" providerId="LiveId" clId="{A6452C20-F4C9-4A4F-96F6-284DFF9742EA}" dt="2023-05-11T11:08:10.448" v="408" actId="164"/>
          <ac:grpSpMkLst>
            <pc:docMk/>
            <pc:sldMk cId="2473804386" sldId="273"/>
            <ac:grpSpMk id="28" creationId="{291C5763-4E68-2DA7-6A21-D119DC1D432A}"/>
          </ac:grpSpMkLst>
        </pc:grpChg>
        <pc:grpChg chg="add del mod topLvl">
          <ac:chgData name="alisha saley" userId="92261b077c2843b1" providerId="LiveId" clId="{A6452C20-F4C9-4A4F-96F6-284DFF9742EA}" dt="2023-05-11T16:43:11.858" v="1015" actId="478"/>
          <ac:grpSpMkLst>
            <pc:docMk/>
            <pc:sldMk cId="2473804386" sldId="273"/>
            <ac:grpSpMk id="29" creationId="{13AD8981-229F-6DAC-09AA-7B41CB941EA5}"/>
          </ac:grpSpMkLst>
        </pc:grpChg>
        <pc:grpChg chg="add mod">
          <ac:chgData name="alisha saley" userId="92261b077c2843b1" providerId="LiveId" clId="{A6452C20-F4C9-4A4F-96F6-284DFF9742EA}" dt="2023-05-11T16:44:08.316" v="1034" actId="1036"/>
          <ac:grpSpMkLst>
            <pc:docMk/>
            <pc:sldMk cId="2473804386" sldId="273"/>
            <ac:grpSpMk id="36" creationId="{43F87F8E-ED73-A2CB-5886-D81BAE2D967F}"/>
          </ac:grpSpMkLst>
        </pc:grpChg>
        <pc:grpChg chg="add del mod">
          <ac:chgData name="alisha saley" userId="92261b077c2843b1" providerId="LiveId" clId="{A6452C20-F4C9-4A4F-96F6-284DFF9742EA}" dt="2023-05-11T16:21:48.644" v="595" actId="165"/>
          <ac:grpSpMkLst>
            <pc:docMk/>
            <pc:sldMk cId="2473804386" sldId="273"/>
            <ac:grpSpMk id="37" creationId="{80BABB2D-8BC1-6E28-5BDD-192AF2813E5A}"/>
          </ac:grpSpMkLst>
        </pc:grpChg>
        <pc:grpChg chg="add del mod">
          <ac:chgData name="alisha saley" userId="92261b077c2843b1" providerId="LiveId" clId="{A6452C20-F4C9-4A4F-96F6-284DFF9742EA}" dt="2023-05-11T16:43:31.622" v="1019" actId="165"/>
          <ac:grpSpMkLst>
            <pc:docMk/>
            <pc:sldMk cId="2473804386" sldId="273"/>
            <ac:grpSpMk id="41" creationId="{1E346AC7-851D-6C51-F45C-BCAA76F295C9}"/>
          </ac:grpSpMkLst>
        </pc:grpChg>
        <pc:picChg chg="add del">
          <ac:chgData name="alisha saley" userId="92261b077c2843b1" providerId="LiveId" clId="{A6452C20-F4C9-4A4F-96F6-284DFF9742EA}" dt="2023-05-11T10:52:41.735" v="144" actId="478"/>
          <ac:picMkLst>
            <pc:docMk/>
            <pc:sldMk cId="2473804386" sldId="273"/>
            <ac:picMk id="5" creationId="{E047F7BB-0657-9E53-7C5C-81BB42D701E2}"/>
          </ac:picMkLst>
        </pc:picChg>
        <pc:picChg chg="add del mod">
          <ac:chgData name="alisha saley" userId="92261b077c2843b1" providerId="LiveId" clId="{A6452C20-F4C9-4A4F-96F6-284DFF9742EA}" dt="2023-05-11T10:54:17.305" v="159" actId="478"/>
          <ac:picMkLst>
            <pc:docMk/>
            <pc:sldMk cId="2473804386" sldId="273"/>
            <ac:picMk id="7" creationId="{954E0DB0-0C93-1670-D80A-74A33FF799E8}"/>
          </ac:picMkLst>
        </pc:picChg>
        <pc:picChg chg="add del mod">
          <ac:chgData name="alisha saley" userId="92261b077c2843b1" providerId="LiveId" clId="{A6452C20-F4C9-4A4F-96F6-284DFF9742EA}" dt="2023-05-11T10:53:46.927" v="153" actId="478"/>
          <ac:picMkLst>
            <pc:docMk/>
            <pc:sldMk cId="2473804386" sldId="273"/>
            <ac:picMk id="9" creationId="{C4C299A7-85FC-2FEB-F9B4-F620ED4EF3E2}"/>
          </ac:picMkLst>
        </pc:picChg>
        <pc:picChg chg="add del mod">
          <ac:chgData name="alisha saley" userId="92261b077c2843b1" providerId="LiveId" clId="{A6452C20-F4C9-4A4F-96F6-284DFF9742EA}" dt="2023-05-11T10:54:15.718" v="158" actId="478"/>
          <ac:picMkLst>
            <pc:docMk/>
            <pc:sldMk cId="2473804386" sldId="273"/>
            <ac:picMk id="11" creationId="{AE190D42-BFFC-D915-41F7-C1F0DFD1B394}"/>
          </ac:picMkLst>
        </pc:picChg>
        <pc:picChg chg="add mod modCrop">
          <ac:chgData name="alisha saley" userId="92261b077c2843b1" providerId="LiveId" clId="{A6452C20-F4C9-4A4F-96F6-284DFF9742EA}" dt="2023-05-11T11:08:10.448" v="408" actId="164"/>
          <ac:picMkLst>
            <pc:docMk/>
            <pc:sldMk cId="2473804386" sldId="273"/>
            <ac:picMk id="13" creationId="{E134EB50-5FFB-455D-C38D-C50C74BB2FD0}"/>
          </ac:picMkLst>
        </pc:picChg>
        <pc:picChg chg="add mod topLvl modCrop">
          <ac:chgData name="alisha saley" userId="92261b077c2843b1" providerId="LiveId" clId="{A6452C20-F4C9-4A4F-96F6-284DFF9742EA}" dt="2023-05-11T16:43:43.987" v="1020" actId="732"/>
          <ac:picMkLst>
            <pc:docMk/>
            <pc:sldMk cId="2473804386" sldId="273"/>
            <ac:picMk id="15" creationId="{FC3AF48A-441D-A091-075C-4F784C561FAD}"/>
          </ac:picMkLst>
        </pc:picChg>
        <pc:picChg chg="add mod">
          <ac:chgData name="alisha saley" userId="92261b077c2843b1" providerId="LiveId" clId="{A6452C20-F4C9-4A4F-96F6-284DFF9742EA}" dt="2023-05-11T16:47:40.115" v="1124" actId="1076"/>
          <ac:picMkLst>
            <pc:docMk/>
            <pc:sldMk cId="2473804386" sldId="273"/>
            <ac:picMk id="42" creationId="{ECB8DC7F-3E05-A460-EC12-9BBD5052D36C}"/>
          </ac:picMkLst>
        </pc:picChg>
        <pc:picChg chg="add mod">
          <ac:chgData name="alisha saley" userId="92261b077c2843b1" providerId="LiveId" clId="{A6452C20-F4C9-4A4F-96F6-284DFF9742EA}" dt="2023-05-11T16:47:47.286" v="1127" actId="1076"/>
          <ac:picMkLst>
            <pc:docMk/>
            <pc:sldMk cId="2473804386" sldId="273"/>
            <ac:picMk id="43" creationId="{D0664BEC-6033-C11C-A80B-A6E91E78CFF7}"/>
          </ac:picMkLst>
        </pc:picChg>
        <pc:picChg chg="add mod">
          <ac:chgData name="alisha saley" userId="92261b077c2843b1" providerId="LiveId" clId="{A6452C20-F4C9-4A4F-96F6-284DFF9742EA}" dt="2023-05-11T16:47:53.148" v="1130" actId="1076"/>
          <ac:picMkLst>
            <pc:docMk/>
            <pc:sldMk cId="2473804386" sldId="273"/>
            <ac:picMk id="44" creationId="{1D85025E-EAE8-5543-5E50-02995385E452}"/>
          </ac:picMkLst>
        </pc:picChg>
        <pc:picChg chg="add mod">
          <ac:chgData name="alisha saley" userId="92261b077c2843b1" providerId="LiveId" clId="{A6452C20-F4C9-4A4F-96F6-284DFF9742EA}" dt="2023-05-11T16:47:44.589" v="1126" actId="1076"/>
          <ac:picMkLst>
            <pc:docMk/>
            <pc:sldMk cId="2473804386" sldId="273"/>
            <ac:picMk id="48" creationId="{D3A8E47C-31A2-2621-FE5A-3ECB2F6D03D9}"/>
          </ac:picMkLst>
        </pc:picChg>
        <pc:picChg chg="add mod">
          <ac:chgData name="alisha saley" userId="92261b077c2843b1" providerId="LiveId" clId="{A6452C20-F4C9-4A4F-96F6-284DFF9742EA}" dt="2023-05-11T16:47:50.574" v="1129" actId="1076"/>
          <ac:picMkLst>
            <pc:docMk/>
            <pc:sldMk cId="2473804386" sldId="273"/>
            <ac:picMk id="49" creationId="{4DE737C7-1E17-1C6B-A7EE-7853E57CE713}"/>
          </ac:picMkLst>
        </pc:picChg>
        <pc:picChg chg="add mod">
          <ac:chgData name="alisha saley" userId="92261b077c2843b1" providerId="LiveId" clId="{A6452C20-F4C9-4A4F-96F6-284DFF9742EA}" dt="2023-05-11T16:47:56.481" v="1132" actId="1076"/>
          <ac:picMkLst>
            <pc:docMk/>
            <pc:sldMk cId="2473804386" sldId="273"/>
            <ac:picMk id="50" creationId="{25733B34-E10F-91D0-8C84-616755D2CF79}"/>
          </ac:picMkLst>
        </pc:picChg>
      </pc:sldChg>
      <pc:sldChg chg="addSp delSp modSp new mod ord">
        <pc:chgData name="alisha saley" userId="92261b077c2843b1" providerId="LiveId" clId="{A6452C20-F4C9-4A4F-96F6-284DFF9742EA}" dt="2023-05-19T09:35:13.083" v="17759"/>
        <pc:sldMkLst>
          <pc:docMk/>
          <pc:sldMk cId="1523836696" sldId="274"/>
        </pc:sldMkLst>
        <pc:spChg chg="mod ord">
          <ac:chgData name="alisha saley" userId="92261b077c2843b1" providerId="LiveId" clId="{A6452C20-F4C9-4A4F-96F6-284DFF9742EA}" dt="2023-05-11T11:01:35.863" v="224" actId="1076"/>
          <ac:spMkLst>
            <pc:docMk/>
            <pc:sldMk cId="1523836696" sldId="274"/>
            <ac:spMk id="2" creationId="{0A4DC2DB-C3AE-F143-1184-23D3BF0A4603}"/>
          </ac:spMkLst>
        </pc:spChg>
        <pc:spChg chg="del">
          <ac:chgData name="alisha saley" userId="92261b077c2843b1" providerId="LiveId" clId="{A6452C20-F4C9-4A4F-96F6-284DFF9742EA}" dt="2023-05-11T10:58:54.337" v="167" actId="478"/>
          <ac:spMkLst>
            <pc:docMk/>
            <pc:sldMk cId="1523836696" sldId="274"/>
            <ac:spMk id="3" creationId="{583F458B-6160-A0CC-4F3F-549F58B596A1}"/>
          </ac:spMkLst>
        </pc:spChg>
        <pc:spChg chg="add mod">
          <ac:chgData name="alisha saley" userId="92261b077c2843b1" providerId="LiveId" clId="{A6452C20-F4C9-4A4F-96F6-284DFF9742EA}" dt="2023-05-11T11:01:44.644" v="233" actId="20577"/>
          <ac:spMkLst>
            <pc:docMk/>
            <pc:sldMk cId="1523836696" sldId="274"/>
            <ac:spMk id="9" creationId="{912DE8A7-6D60-EECA-9320-459F902E360A}"/>
          </ac:spMkLst>
        </pc:spChg>
        <pc:spChg chg="add mod">
          <ac:chgData name="alisha saley" userId="92261b077c2843b1" providerId="LiveId" clId="{A6452C20-F4C9-4A4F-96F6-284DFF9742EA}" dt="2023-05-11T11:03:04.284" v="303" actId="113"/>
          <ac:spMkLst>
            <pc:docMk/>
            <pc:sldMk cId="1523836696" sldId="274"/>
            <ac:spMk id="10" creationId="{77A70A1C-63C7-9FF6-1B8D-CE986BD34B66}"/>
          </ac:spMkLst>
        </pc:spChg>
        <pc:spChg chg="add del mod">
          <ac:chgData name="alisha saley" userId="92261b077c2843b1" providerId="LiveId" clId="{A6452C20-F4C9-4A4F-96F6-284DFF9742EA}" dt="2023-05-11T15:56:20.078" v="521" actId="478"/>
          <ac:spMkLst>
            <pc:docMk/>
            <pc:sldMk cId="1523836696" sldId="274"/>
            <ac:spMk id="11" creationId="{47009C28-2E61-3A3E-E404-25790CEE5719}"/>
          </ac:spMkLst>
        </pc:spChg>
        <pc:spChg chg="add del mod">
          <ac:chgData name="alisha saley" userId="92261b077c2843b1" providerId="LiveId" clId="{A6452C20-F4C9-4A4F-96F6-284DFF9742EA}" dt="2023-05-11T11:06:08.488" v="371" actId="21"/>
          <ac:spMkLst>
            <pc:docMk/>
            <pc:sldMk cId="1523836696" sldId="274"/>
            <ac:spMk id="12" creationId="{7CD4E365-FBFF-B350-28B4-3A405F5B4C65}"/>
          </ac:spMkLst>
        </pc:spChg>
        <pc:spChg chg="add del mod">
          <ac:chgData name="alisha saley" userId="92261b077c2843b1" providerId="LiveId" clId="{A6452C20-F4C9-4A4F-96F6-284DFF9742EA}" dt="2023-05-11T15:56:14.286" v="519" actId="478"/>
          <ac:spMkLst>
            <pc:docMk/>
            <pc:sldMk cId="1523836696" sldId="274"/>
            <ac:spMk id="13" creationId="{38AE3BBD-BA7B-4481-9714-3BEB7C3F2AB3}"/>
          </ac:spMkLst>
        </pc:spChg>
        <pc:spChg chg="add del mod">
          <ac:chgData name="alisha saley" userId="92261b077c2843b1" providerId="LiveId" clId="{A6452C20-F4C9-4A4F-96F6-284DFF9742EA}" dt="2023-05-11T15:56:26.793" v="523" actId="478"/>
          <ac:spMkLst>
            <pc:docMk/>
            <pc:sldMk cId="1523836696" sldId="274"/>
            <ac:spMk id="14" creationId="{C84BE48D-5F1B-8577-641C-F5A336EA03E7}"/>
          </ac:spMkLst>
        </pc:spChg>
        <pc:spChg chg="add del mod">
          <ac:chgData name="alisha saley" userId="92261b077c2843b1" providerId="LiveId" clId="{A6452C20-F4C9-4A4F-96F6-284DFF9742EA}" dt="2023-05-11T11:04:38.600" v="342" actId="478"/>
          <ac:spMkLst>
            <pc:docMk/>
            <pc:sldMk cId="1523836696" sldId="274"/>
            <ac:spMk id="15" creationId="{8720CED8-A289-3302-E0FE-4343380D1E6C}"/>
          </ac:spMkLst>
        </pc:spChg>
        <pc:spChg chg="add del mod">
          <ac:chgData name="alisha saley" userId="92261b077c2843b1" providerId="LiveId" clId="{A6452C20-F4C9-4A4F-96F6-284DFF9742EA}" dt="2023-05-11T11:06:30.766" v="379" actId="21"/>
          <ac:spMkLst>
            <pc:docMk/>
            <pc:sldMk cId="1523836696" sldId="274"/>
            <ac:spMk id="16" creationId="{0F3C4A21-954D-D774-1940-C962592BD637}"/>
          </ac:spMkLst>
        </pc:spChg>
        <pc:spChg chg="add del mod">
          <ac:chgData name="alisha saley" userId="92261b077c2843b1" providerId="LiveId" clId="{A6452C20-F4C9-4A4F-96F6-284DFF9742EA}" dt="2023-05-11T15:56:24.483" v="522" actId="478"/>
          <ac:spMkLst>
            <pc:docMk/>
            <pc:sldMk cId="1523836696" sldId="274"/>
            <ac:spMk id="17" creationId="{1EC5B428-BC5E-A37D-5129-86F884301A23}"/>
          </ac:spMkLst>
        </pc:spChg>
        <pc:spChg chg="add del mod">
          <ac:chgData name="alisha saley" userId="92261b077c2843b1" providerId="LiveId" clId="{A6452C20-F4C9-4A4F-96F6-284DFF9742EA}" dt="2023-05-11T11:06:49.283" v="386" actId="21"/>
          <ac:spMkLst>
            <pc:docMk/>
            <pc:sldMk cId="1523836696" sldId="274"/>
            <ac:spMk id="18" creationId="{D6AB7563-9751-67DF-8AAD-97AB8049796A}"/>
          </ac:spMkLst>
        </pc:spChg>
        <pc:spChg chg="add mod">
          <ac:chgData name="alisha saley" userId="92261b077c2843b1" providerId="LiveId" clId="{A6452C20-F4C9-4A4F-96F6-284DFF9742EA}" dt="2023-05-11T16:49:46.041" v="1137" actId="1076"/>
          <ac:spMkLst>
            <pc:docMk/>
            <pc:sldMk cId="1523836696" sldId="274"/>
            <ac:spMk id="19" creationId="{D22C2C96-F848-319C-BB1C-73BCDA6EFE63}"/>
          </ac:spMkLst>
        </pc:spChg>
        <pc:spChg chg="add mod">
          <ac:chgData name="alisha saley" userId="92261b077c2843b1" providerId="LiveId" clId="{A6452C20-F4C9-4A4F-96F6-284DFF9742EA}" dt="2023-05-11T16:49:56.027" v="1139" actId="1076"/>
          <ac:spMkLst>
            <pc:docMk/>
            <pc:sldMk cId="1523836696" sldId="274"/>
            <ac:spMk id="20" creationId="{306F9FA9-DCC1-5962-2DF4-C73872CDA5CA}"/>
          </ac:spMkLst>
        </pc:spChg>
        <pc:grpChg chg="add mod">
          <ac:chgData name="alisha saley" userId="92261b077c2843b1" providerId="LiveId" clId="{A6452C20-F4C9-4A4F-96F6-284DFF9742EA}" dt="2023-05-11T11:00:28.935" v="187" actId="14100"/>
          <ac:grpSpMkLst>
            <pc:docMk/>
            <pc:sldMk cId="1523836696" sldId="274"/>
            <ac:grpSpMk id="8" creationId="{A64E66F3-1049-63B2-236C-09BD020AAB25}"/>
          </ac:grpSpMkLst>
        </pc:grpChg>
        <pc:picChg chg="add mod modCrop">
          <ac:chgData name="alisha saley" userId="92261b077c2843b1" providerId="LiveId" clId="{A6452C20-F4C9-4A4F-96F6-284DFF9742EA}" dt="2023-05-11T11:00:20.297" v="184" actId="164"/>
          <ac:picMkLst>
            <pc:docMk/>
            <pc:sldMk cId="1523836696" sldId="274"/>
            <ac:picMk id="5" creationId="{9A901DF8-2086-3236-3883-D4AE8DAF430C}"/>
          </ac:picMkLst>
        </pc:picChg>
        <pc:picChg chg="add mod modCrop">
          <ac:chgData name="alisha saley" userId="92261b077c2843b1" providerId="LiveId" clId="{A6452C20-F4C9-4A4F-96F6-284DFF9742EA}" dt="2023-05-11T11:00:20.297" v="184" actId="164"/>
          <ac:picMkLst>
            <pc:docMk/>
            <pc:sldMk cId="1523836696" sldId="274"/>
            <ac:picMk id="7" creationId="{36F425D3-F2B3-B2C7-FE44-37A135ADBF30}"/>
          </ac:picMkLst>
        </pc:picChg>
      </pc:sldChg>
      <pc:sldChg chg="addSp delSp modSp new mod ord">
        <pc:chgData name="alisha saley" userId="92261b077c2843b1" providerId="LiveId" clId="{A6452C20-F4C9-4A4F-96F6-284DFF9742EA}" dt="2023-05-19T09:35:13.083" v="17759"/>
        <pc:sldMkLst>
          <pc:docMk/>
          <pc:sldMk cId="1054706776" sldId="275"/>
        </pc:sldMkLst>
        <pc:spChg chg="del">
          <ac:chgData name="alisha saley" userId="92261b077c2843b1" providerId="LiveId" clId="{A6452C20-F4C9-4A4F-96F6-284DFF9742EA}" dt="2023-05-11T16:21:04.740" v="587" actId="478"/>
          <ac:spMkLst>
            <pc:docMk/>
            <pc:sldMk cId="1054706776" sldId="275"/>
            <ac:spMk id="2" creationId="{1EA49FF1-B3F0-DBC8-9413-E014568794B4}"/>
          </ac:spMkLst>
        </pc:spChg>
        <pc:spChg chg="del">
          <ac:chgData name="alisha saley" userId="92261b077c2843b1" providerId="LiveId" clId="{A6452C20-F4C9-4A4F-96F6-284DFF9742EA}" dt="2023-05-11T16:21:06.807" v="588" actId="478"/>
          <ac:spMkLst>
            <pc:docMk/>
            <pc:sldMk cId="1054706776" sldId="275"/>
            <ac:spMk id="3" creationId="{CD813A29-42B5-D4F2-A0C1-B21E315F2691}"/>
          </ac:spMkLst>
        </pc:spChg>
        <pc:spChg chg="add mod">
          <ac:chgData name="alisha saley" userId="92261b077c2843b1" providerId="LiveId" clId="{A6452C20-F4C9-4A4F-96F6-284DFF9742EA}" dt="2023-05-11T16:22:36.605" v="599" actId="1076"/>
          <ac:spMkLst>
            <pc:docMk/>
            <pc:sldMk cId="1054706776" sldId="275"/>
            <ac:spMk id="6" creationId="{9CF2027B-1A9C-E612-A7BC-6D4360EFE3E1}"/>
          </ac:spMkLst>
        </pc:spChg>
        <pc:spChg chg="add del mod">
          <ac:chgData name="alisha saley" userId="92261b077c2843b1" providerId="LiveId" clId="{A6452C20-F4C9-4A4F-96F6-284DFF9742EA}" dt="2023-05-11T16:31:21.812" v="708" actId="478"/>
          <ac:spMkLst>
            <pc:docMk/>
            <pc:sldMk cId="1054706776" sldId="275"/>
            <ac:spMk id="7" creationId="{F13FF818-22E4-77BB-0942-5C497E877F0B}"/>
          </ac:spMkLst>
        </pc:spChg>
        <pc:spChg chg="add del mod">
          <ac:chgData name="alisha saley" userId="92261b077c2843b1" providerId="LiveId" clId="{A6452C20-F4C9-4A4F-96F6-284DFF9742EA}" dt="2023-05-11T16:31:27.550" v="713" actId="478"/>
          <ac:spMkLst>
            <pc:docMk/>
            <pc:sldMk cId="1054706776" sldId="275"/>
            <ac:spMk id="8" creationId="{8C632A31-AC67-CBFF-E445-22429029516A}"/>
          </ac:spMkLst>
        </pc:spChg>
        <pc:spChg chg="add del mod">
          <ac:chgData name="alisha saley" userId="92261b077c2843b1" providerId="LiveId" clId="{A6452C20-F4C9-4A4F-96F6-284DFF9742EA}" dt="2023-05-11T16:31:24.632" v="710" actId="478"/>
          <ac:spMkLst>
            <pc:docMk/>
            <pc:sldMk cId="1054706776" sldId="275"/>
            <ac:spMk id="9" creationId="{5D5EC338-111D-2483-ABDA-D1788AB53581}"/>
          </ac:spMkLst>
        </pc:spChg>
        <pc:spChg chg="add del mod">
          <ac:chgData name="alisha saley" userId="92261b077c2843b1" providerId="LiveId" clId="{A6452C20-F4C9-4A4F-96F6-284DFF9742EA}" dt="2023-05-11T16:30:47.032" v="685" actId="478"/>
          <ac:spMkLst>
            <pc:docMk/>
            <pc:sldMk cId="1054706776" sldId="275"/>
            <ac:spMk id="10" creationId="{673593D1-FF05-0C93-D26E-1CD84AD25F32}"/>
          </ac:spMkLst>
        </pc:spChg>
        <pc:spChg chg="add del mod">
          <ac:chgData name="alisha saley" userId="92261b077c2843b1" providerId="LiveId" clId="{A6452C20-F4C9-4A4F-96F6-284DFF9742EA}" dt="2023-05-11T16:31:07.224" v="701" actId="478"/>
          <ac:spMkLst>
            <pc:docMk/>
            <pc:sldMk cId="1054706776" sldId="275"/>
            <ac:spMk id="11" creationId="{DE754167-0C8E-E1DE-8C27-42C681A3CCCD}"/>
          </ac:spMkLst>
        </pc:spChg>
        <pc:spChg chg="add del mod">
          <ac:chgData name="alisha saley" userId="92261b077c2843b1" providerId="LiveId" clId="{A6452C20-F4C9-4A4F-96F6-284DFF9742EA}" dt="2023-05-11T16:30:57.579" v="692" actId="478"/>
          <ac:spMkLst>
            <pc:docMk/>
            <pc:sldMk cId="1054706776" sldId="275"/>
            <ac:spMk id="12" creationId="{4BF60638-1BFC-0A51-BC6D-AD8CCE03A9BA}"/>
          </ac:spMkLst>
        </pc:spChg>
        <pc:spChg chg="add del mod">
          <ac:chgData name="alisha saley" userId="92261b077c2843b1" providerId="LiveId" clId="{A6452C20-F4C9-4A4F-96F6-284DFF9742EA}" dt="2023-05-11T16:30:49.934" v="686" actId="478"/>
          <ac:spMkLst>
            <pc:docMk/>
            <pc:sldMk cId="1054706776" sldId="275"/>
            <ac:spMk id="13" creationId="{98DBCBB0-5B0B-8F8D-0611-C927ADD986EE}"/>
          </ac:spMkLst>
        </pc:spChg>
        <pc:spChg chg="add del mod">
          <ac:chgData name="alisha saley" userId="92261b077c2843b1" providerId="LiveId" clId="{A6452C20-F4C9-4A4F-96F6-284DFF9742EA}" dt="2023-05-11T16:31:01.032" v="695" actId="478"/>
          <ac:spMkLst>
            <pc:docMk/>
            <pc:sldMk cId="1054706776" sldId="275"/>
            <ac:spMk id="14" creationId="{030F3EC7-A8FD-827F-2661-EADD62D85B8E}"/>
          </ac:spMkLst>
        </pc:spChg>
        <pc:spChg chg="add del mod">
          <ac:chgData name="alisha saley" userId="92261b077c2843b1" providerId="LiveId" clId="{A6452C20-F4C9-4A4F-96F6-284DFF9742EA}" dt="2023-05-11T16:31:10.880" v="704" actId="478"/>
          <ac:spMkLst>
            <pc:docMk/>
            <pc:sldMk cId="1054706776" sldId="275"/>
            <ac:spMk id="15" creationId="{A086F759-7DE6-C239-0A6C-AA507F3374FA}"/>
          </ac:spMkLst>
        </pc:spChg>
        <pc:spChg chg="add del mod">
          <ac:chgData name="alisha saley" userId="92261b077c2843b1" providerId="LiveId" clId="{A6452C20-F4C9-4A4F-96F6-284DFF9742EA}" dt="2023-05-11T16:31:04.134" v="698" actId="478"/>
          <ac:spMkLst>
            <pc:docMk/>
            <pc:sldMk cId="1054706776" sldId="275"/>
            <ac:spMk id="16" creationId="{341B76ED-F923-7C0E-36E6-91F436B1707B}"/>
          </ac:spMkLst>
        </pc:spChg>
        <pc:spChg chg="add del mod">
          <ac:chgData name="alisha saley" userId="92261b077c2843b1" providerId="LiveId" clId="{A6452C20-F4C9-4A4F-96F6-284DFF9742EA}" dt="2023-05-11T16:30:53.982" v="689" actId="478"/>
          <ac:spMkLst>
            <pc:docMk/>
            <pc:sldMk cId="1054706776" sldId="275"/>
            <ac:spMk id="17" creationId="{36BC1DA2-AD7B-9FD5-F268-83129CDCDF6E}"/>
          </ac:spMkLst>
        </pc:spChg>
        <pc:spChg chg="add del mod">
          <ac:chgData name="alisha saley" userId="92261b077c2843b1" providerId="LiveId" clId="{A6452C20-F4C9-4A4F-96F6-284DFF9742EA}" dt="2023-05-11T16:31:13.782" v="707" actId="478"/>
          <ac:spMkLst>
            <pc:docMk/>
            <pc:sldMk cId="1054706776" sldId="275"/>
            <ac:spMk id="18" creationId="{F0665B4A-7285-F653-0C17-16AFA8005A35}"/>
          </ac:spMkLst>
        </pc:spChg>
        <pc:spChg chg="add del mod">
          <ac:chgData name="alisha saley" userId="92261b077c2843b1" providerId="LiveId" clId="{A6452C20-F4C9-4A4F-96F6-284DFF9742EA}" dt="2023-05-11T16:27:50.831" v="658" actId="21"/>
          <ac:spMkLst>
            <pc:docMk/>
            <pc:sldMk cId="1054706776" sldId="275"/>
            <ac:spMk id="19" creationId="{0D55D0FD-FCF0-1842-6B91-7B86A4B03C9B}"/>
          </ac:spMkLst>
        </pc:spChg>
        <pc:spChg chg="add mod ord">
          <ac:chgData name="alisha saley" userId="92261b077c2843b1" providerId="LiveId" clId="{A6452C20-F4C9-4A4F-96F6-284DFF9742EA}" dt="2023-05-11T16:32:23.636" v="728" actId="166"/>
          <ac:spMkLst>
            <pc:docMk/>
            <pc:sldMk cId="1054706776" sldId="275"/>
            <ac:spMk id="20" creationId="{9C984B51-07FD-9D30-8F00-2D1F416BF6A3}"/>
          </ac:spMkLst>
        </pc:spChg>
        <pc:spChg chg="add mod ord">
          <ac:chgData name="alisha saley" userId="92261b077c2843b1" providerId="LiveId" clId="{A6452C20-F4C9-4A4F-96F6-284DFF9742EA}" dt="2023-05-11T16:33:48.260" v="745" actId="14100"/>
          <ac:spMkLst>
            <pc:docMk/>
            <pc:sldMk cId="1054706776" sldId="275"/>
            <ac:spMk id="21" creationId="{84093EAD-5693-A88F-3ECC-48E8C602B74A}"/>
          </ac:spMkLst>
        </pc:spChg>
        <pc:spChg chg="add mod ord">
          <ac:chgData name="alisha saley" userId="92261b077c2843b1" providerId="LiveId" clId="{A6452C20-F4C9-4A4F-96F6-284DFF9742EA}" dt="2023-05-11T16:33:36.173" v="743" actId="14100"/>
          <ac:spMkLst>
            <pc:docMk/>
            <pc:sldMk cId="1054706776" sldId="275"/>
            <ac:spMk id="22" creationId="{D3F5BA45-0896-087F-47DA-84012C725E20}"/>
          </ac:spMkLst>
        </pc:spChg>
        <pc:spChg chg="add del mod">
          <ac:chgData name="alisha saley" userId="92261b077c2843b1" providerId="LiveId" clId="{A6452C20-F4C9-4A4F-96F6-284DFF9742EA}" dt="2023-05-11T16:31:26.809" v="712" actId="478"/>
          <ac:spMkLst>
            <pc:docMk/>
            <pc:sldMk cId="1054706776" sldId="275"/>
            <ac:spMk id="25" creationId="{73F89DB7-CF8F-DD6C-7577-98123921FD14}"/>
          </ac:spMkLst>
        </pc:spChg>
        <pc:spChg chg="add del mod">
          <ac:chgData name="alisha saley" userId="92261b077c2843b1" providerId="LiveId" clId="{A6452C20-F4C9-4A4F-96F6-284DFF9742EA}" dt="2023-05-11T16:30:45.095" v="684" actId="478"/>
          <ac:spMkLst>
            <pc:docMk/>
            <pc:sldMk cId="1054706776" sldId="275"/>
            <ac:spMk id="26" creationId="{F7E6B4E5-28B0-1A98-C734-9F6FDE2EE0CC}"/>
          </ac:spMkLst>
        </pc:spChg>
        <pc:spChg chg="add del mod">
          <ac:chgData name="alisha saley" userId="92261b077c2843b1" providerId="LiveId" clId="{A6452C20-F4C9-4A4F-96F6-284DFF9742EA}" dt="2023-05-11T16:31:06.559" v="700" actId="478"/>
          <ac:spMkLst>
            <pc:docMk/>
            <pc:sldMk cId="1054706776" sldId="275"/>
            <ac:spMk id="27" creationId="{15C12A38-DDCC-8D98-77F6-3FDB1D32F983}"/>
          </ac:spMkLst>
        </pc:spChg>
        <pc:spChg chg="add del mod">
          <ac:chgData name="alisha saley" userId="92261b077c2843b1" providerId="LiveId" clId="{A6452C20-F4C9-4A4F-96F6-284DFF9742EA}" dt="2023-05-11T16:30:56.887" v="691" actId="478"/>
          <ac:spMkLst>
            <pc:docMk/>
            <pc:sldMk cId="1054706776" sldId="275"/>
            <ac:spMk id="28" creationId="{0203DF15-0650-CEF4-E710-EB820016CE6A}"/>
          </ac:spMkLst>
        </pc:spChg>
        <pc:spChg chg="add del mod">
          <ac:chgData name="alisha saley" userId="92261b077c2843b1" providerId="LiveId" clId="{A6452C20-F4C9-4A4F-96F6-284DFF9742EA}" dt="2023-05-11T16:30:42.533" v="682" actId="478"/>
          <ac:spMkLst>
            <pc:docMk/>
            <pc:sldMk cId="1054706776" sldId="275"/>
            <ac:spMk id="29" creationId="{639F68C5-BC3E-4BB3-4412-087DE7ECA2EF}"/>
          </ac:spMkLst>
        </pc:spChg>
        <pc:spChg chg="add del mod">
          <ac:chgData name="alisha saley" userId="92261b077c2843b1" providerId="LiveId" clId="{A6452C20-F4C9-4A4F-96F6-284DFF9742EA}" dt="2023-05-11T16:31:00.356" v="694" actId="478"/>
          <ac:spMkLst>
            <pc:docMk/>
            <pc:sldMk cId="1054706776" sldId="275"/>
            <ac:spMk id="30" creationId="{22EA0D22-0CB6-A453-327E-90F0B6580DCC}"/>
          </ac:spMkLst>
        </pc:spChg>
        <pc:spChg chg="add del mod">
          <ac:chgData name="alisha saley" userId="92261b077c2843b1" providerId="LiveId" clId="{A6452C20-F4C9-4A4F-96F6-284DFF9742EA}" dt="2023-05-11T16:31:10.228" v="703" actId="478"/>
          <ac:spMkLst>
            <pc:docMk/>
            <pc:sldMk cId="1054706776" sldId="275"/>
            <ac:spMk id="31" creationId="{25BF8F6B-9ECD-1B95-0596-927F339F7812}"/>
          </ac:spMkLst>
        </pc:spChg>
        <pc:spChg chg="add del mod">
          <ac:chgData name="alisha saley" userId="92261b077c2843b1" providerId="LiveId" clId="{A6452C20-F4C9-4A4F-96F6-284DFF9742EA}" dt="2023-05-11T16:31:03.468" v="697" actId="478"/>
          <ac:spMkLst>
            <pc:docMk/>
            <pc:sldMk cId="1054706776" sldId="275"/>
            <ac:spMk id="32" creationId="{B73CE51C-7FBC-3ED3-AAE1-53753CB3B97B}"/>
          </ac:spMkLst>
        </pc:spChg>
        <pc:spChg chg="add del mod">
          <ac:chgData name="alisha saley" userId="92261b077c2843b1" providerId="LiveId" clId="{A6452C20-F4C9-4A4F-96F6-284DFF9742EA}" dt="2023-05-11T16:30:52.900" v="688" actId="478"/>
          <ac:spMkLst>
            <pc:docMk/>
            <pc:sldMk cId="1054706776" sldId="275"/>
            <ac:spMk id="33" creationId="{C64A5798-3558-F9DB-5643-AFEA04C59DA3}"/>
          </ac:spMkLst>
        </pc:spChg>
        <pc:spChg chg="add del mod">
          <ac:chgData name="alisha saley" userId="92261b077c2843b1" providerId="LiveId" clId="{A6452C20-F4C9-4A4F-96F6-284DFF9742EA}" dt="2023-05-11T16:31:13.113" v="706" actId="478"/>
          <ac:spMkLst>
            <pc:docMk/>
            <pc:sldMk cId="1054706776" sldId="275"/>
            <ac:spMk id="34" creationId="{A5AE9F9C-0A66-02F7-FFAC-807DF57B0E71}"/>
          </ac:spMkLst>
        </pc:spChg>
        <pc:spChg chg="add del mod">
          <ac:chgData name="alisha saley" userId="92261b077c2843b1" providerId="LiveId" clId="{A6452C20-F4C9-4A4F-96F6-284DFF9742EA}" dt="2023-05-11T16:31:23.297" v="709" actId="478"/>
          <ac:spMkLst>
            <pc:docMk/>
            <pc:sldMk cId="1054706776" sldId="275"/>
            <ac:spMk id="35" creationId="{E3F49281-6D7C-FB80-1F63-A5565EE78F35}"/>
          </ac:spMkLst>
        </pc:spChg>
        <pc:spChg chg="add del mod">
          <ac:chgData name="alisha saley" userId="92261b077c2843b1" providerId="LiveId" clId="{A6452C20-F4C9-4A4F-96F6-284DFF9742EA}" dt="2023-05-11T16:31:26.097" v="711" actId="478"/>
          <ac:spMkLst>
            <pc:docMk/>
            <pc:sldMk cId="1054706776" sldId="275"/>
            <ac:spMk id="36" creationId="{D3F19E2A-66AD-45D9-F1B8-51101464977E}"/>
          </ac:spMkLst>
        </pc:spChg>
        <pc:spChg chg="add del mod">
          <ac:chgData name="alisha saley" userId="92261b077c2843b1" providerId="LiveId" clId="{A6452C20-F4C9-4A4F-96F6-284DFF9742EA}" dt="2023-05-11T16:30:36.476" v="680" actId="478"/>
          <ac:spMkLst>
            <pc:docMk/>
            <pc:sldMk cId="1054706776" sldId="275"/>
            <ac:spMk id="37" creationId="{965EE731-CCE9-64F2-547F-21BD45C58170}"/>
          </ac:spMkLst>
        </pc:spChg>
        <pc:spChg chg="add del mod">
          <ac:chgData name="alisha saley" userId="92261b077c2843b1" providerId="LiveId" clId="{A6452C20-F4C9-4A4F-96F6-284DFF9742EA}" dt="2023-05-11T16:31:05.923" v="699" actId="478"/>
          <ac:spMkLst>
            <pc:docMk/>
            <pc:sldMk cId="1054706776" sldId="275"/>
            <ac:spMk id="38" creationId="{D8761FCA-7AA0-3247-7C1D-D04933E88125}"/>
          </ac:spMkLst>
        </pc:spChg>
        <pc:spChg chg="add del mod">
          <ac:chgData name="alisha saley" userId="92261b077c2843b1" providerId="LiveId" clId="{A6452C20-F4C9-4A4F-96F6-284DFF9742EA}" dt="2023-05-11T16:30:56.017" v="690" actId="478"/>
          <ac:spMkLst>
            <pc:docMk/>
            <pc:sldMk cId="1054706776" sldId="275"/>
            <ac:spMk id="39" creationId="{54D704DC-7F1E-413A-B34E-879FFDAEC907}"/>
          </ac:spMkLst>
        </pc:spChg>
        <pc:spChg chg="add del mod">
          <ac:chgData name="alisha saley" userId="92261b077c2843b1" providerId="LiveId" clId="{A6452C20-F4C9-4A4F-96F6-284DFF9742EA}" dt="2023-05-11T16:30:41.152" v="681" actId="478"/>
          <ac:spMkLst>
            <pc:docMk/>
            <pc:sldMk cId="1054706776" sldId="275"/>
            <ac:spMk id="40" creationId="{019DAC82-B2E0-B141-2A7E-379D74779CEE}"/>
          </ac:spMkLst>
        </pc:spChg>
        <pc:spChg chg="add del mod">
          <ac:chgData name="alisha saley" userId="92261b077c2843b1" providerId="LiveId" clId="{A6452C20-F4C9-4A4F-96F6-284DFF9742EA}" dt="2023-05-11T16:30:59.646" v="693" actId="478"/>
          <ac:spMkLst>
            <pc:docMk/>
            <pc:sldMk cId="1054706776" sldId="275"/>
            <ac:spMk id="41" creationId="{6C72C15C-AA9E-BE15-A003-E2FBCB5A2F41}"/>
          </ac:spMkLst>
        </pc:spChg>
        <pc:spChg chg="add del mod">
          <ac:chgData name="alisha saley" userId="92261b077c2843b1" providerId="LiveId" clId="{A6452C20-F4C9-4A4F-96F6-284DFF9742EA}" dt="2023-05-11T16:31:09.594" v="702" actId="478"/>
          <ac:spMkLst>
            <pc:docMk/>
            <pc:sldMk cId="1054706776" sldId="275"/>
            <ac:spMk id="42" creationId="{058D4DB2-B05A-3483-6235-118E67B16DC7}"/>
          </ac:spMkLst>
        </pc:spChg>
        <pc:spChg chg="add del mod">
          <ac:chgData name="alisha saley" userId="92261b077c2843b1" providerId="LiveId" clId="{A6452C20-F4C9-4A4F-96F6-284DFF9742EA}" dt="2023-05-11T16:31:02.790" v="696" actId="478"/>
          <ac:spMkLst>
            <pc:docMk/>
            <pc:sldMk cId="1054706776" sldId="275"/>
            <ac:spMk id="43" creationId="{5AF022CB-D968-1752-9DB7-A7CE9B322403}"/>
          </ac:spMkLst>
        </pc:spChg>
        <pc:spChg chg="add del mod">
          <ac:chgData name="alisha saley" userId="92261b077c2843b1" providerId="LiveId" clId="{A6452C20-F4C9-4A4F-96F6-284DFF9742EA}" dt="2023-05-11T16:30:51.633" v="687" actId="478"/>
          <ac:spMkLst>
            <pc:docMk/>
            <pc:sldMk cId="1054706776" sldId="275"/>
            <ac:spMk id="44" creationId="{9E41CD8D-60C8-18EC-140C-7BB703381C10}"/>
          </ac:spMkLst>
        </pc:spChg>
        <pc:spChg chg="add del mod">
          <ac:chgData name="alisha saley" userId="92261b077c2843b1" providerId="LiveId" clId="{A6452C20-F4C9-4A4F-96F6-284DFF9742EA}" dt="2023-05-11T16:31:12.435" v="705" actId="478"/>
          <ac:spMkLst>
            <pc:docMk/>
            <pc:sldMk cId="1054706776" sldId="275"/>
            <ac:spMk id="45" creationId="{0E2FCC72-1313-DFC5-4FD5-A2DAE5F264D6}"/>
          </ac:spMkLst>
        </pc:spChg>
        <pc:spChg chg="add mod">
          <ac:chgData name="alisha saley" userId="92261b077c2843b1" providerId="LiveId" clId="{A6452C20-F4C9-4A4F-96F6-284DFF9742EA}" dt="2023-05-11T16:48:43.079" v="1133" actId="207"/>
          <ac:spMkLst>
            <pc:docMk/>
            <pc:sldMk cId="1054706776" sldId="275"/>
            <ac:spMk id="46" creationId="{45BCCDFC-BFB6-B304-9CE8-C44FE4D3B7D8}"/>
          </ac:spMkLst>
        </pc:spChg>
        <pc:spChg chg="add mod">
          <ac:chgData name="alisha saley" userId="92261b077c2843b1" providerId="LiveId" clId="{A6452C20-F4C9-4A4F-96F6-284DFF9742EA}" dt="2023-05-11T16:48:47.271" v="1134" actId="207"/>
          <ac:spMkLst>
            <pc:docMk/>
            <pc:sldMk cId="1054706776" sldId="275"/>
            <ac:spMk id="47" creationId="{19517E92-ED1A-BAA8-F51F-1DC75319E028}"/>
          </ac:spMkLst>
        </pc:spChg>
        <pc:spChg chg="add mod">
          <ac:chgData name="alisha saley" userId="92261b077c2843b1" providerId="LiveId" clId="{A6452C20-F4C9-4A4F-96F6-284DFF9742EA}" dt="2023-05-11T16:48:52.059" v="1135" actId="207"/>
          <ac:spMkLst>
            <pc:docMk/>
            <pc:sldMk cId="1054706776" sldId="275"/>
            <ac:spMk id="48" creationId="{9F957306-802B-DA46-FAC4-C93012A387F9}"/>
          </ac:spMkLst>
        </pc:spChg>
        <pc:spChg chg="add del mod">
          <ac:chgData name="alisha saley" userId="92261b077c2843b1" providerId="LiveId" clId="{A6452C20-F4C9-4A4F-96F6-284DFF9742EA}" dt="2023-05-11T16:39:11.766" v="758" actId="478"/>
          <ac:spMkLst>
            <pc:docMk/>
            <pc:sldMk cId="1054706776" sldId="275"/>
            <ac:spMk id="49" creationId="{F3D75152-3F67-28CD-644E-944F254D78C6}"/>
          </ac:spMkLst>
        </pc:spChg>
        <pc:spChg chg="add del mod">
          <ac:chgData name="alisha saley" userId="92261b077c2843b1" providerId="LiveId" clId="{A6452C20-F4C9-4A4F-96F6-284DFF9742EA}" dt="2023-05-11T16:39:33.055" v="765" actId="478"/>
          <ac:spMkLst>
            <pc:docMk/>
            <pc:sldMk cId="1054706776" sldId="275"/>
            <ac:spMk id="50" creationId="{773726E0-608B-5444-B60B-585D2AB9E389}"/>
          </ac:spMkLst>
        </pc:spChg>
        <pc:spChg chg="add del mod">
          <ac:chgData name="alisha saley" userId="92261b077c2843b1" providerId="LiveId" clId="{A6452C20-F4C9-4A4F-96F6-284DFF9742EA}" dt="2023-05-11T16:39:24.186" v="762" actId="478"/>
          <ac:spMkLst>
            <pc:docMk/>
            <pc:sldMk cId="1054706776" sldId="275"/>
            <ac:spMk id="51" creationId="{19CF7F35-21B1-6296-040D-92828841D9ED}"/>
          </ac:spMkLst>
        </pc:spChg>
        <pc:spChg chg="add del mod">
          <ac:chgData name="alisha saley" userId="92261b077c2843b1" providerId="LiveId" clId="{A6452C20-F4C9-4A4F-96F6-284DFF9742EA}" dt="2023-05-11T16:39:15.406" v="759" actId="478"/>
          <ac:spMkLst>
            <pc:docMk/>
            <pc:sldMk cId="1054706776" sldId="275"/>
            <ac:spMk id="52" creationId="{34612CDE-86EE-DB43-2EE8-F545CF92E46C}"/>
          </ac:spMkLst>
        </pc:spChg>
        <pc:spChg chg="add del mod">
          <ac:chgData name="alisha saley" userId="92261b077c2843b1" providerId="LiveId" clId="{A6452C20-F4C9-4A4F-96F6-284DFF9742EA}" dt="2023-05-11T16:39:27.316" v="763" actId="478"/>
          <ac:spMkLst>
            <pc:docMk/>
            <pc:sldMk cId="1054706776" sldId="275"/>
            <ac:spMk id="53" creationId="{ED079C9C-6820-9ACD-5A84-134C03E12AF6}"/>
          </ac:spMkLst>
        </pc:spChg>
        <pc:spChg chg="add del mod">
          <ac:chgData name="alisha saley" userId="92261b077c2843b1" providerId="LiveId" clId="{A6452C20-F4C9-4A4F-96F6-284DFF9742EA}" dt="2023-05-11T16:39:35.765" v="766" actId="478"/>
          <ac:spMkLst>
            <pc:docMk/>
            <pc:sldMk cId="1054706776" sldId="275"/>
            <ac:spMk id="54" creationId="{626B03FF-3CA3-0BF2-30E5-ECF2D1E84714}"/>
          </ac:spMkLst>
        </pc:spChg>
        <pc:spChg chg="add del mod">
          <ac:chgData name="alisha saley" userId="92261b077c2843b1" providerId="LiveId" clId="{A6452C20-F4C9-4A4F-96F6-284DFF9742EA}" dt="2023-05-11T16:39:29.818" v="764" actId="478"/>
          <ac:spMkLst>
            <pc:docMk/>
            <pc:sldMk cId="1054706776" sldId="275"/>
            <ac:spMk id="55" creationId="{1C564EBA-2140-7064-2FC8-DA1376FF4B89}"/>
          </ac:spMkLst>
        </pc:spChg>
        <pc:spChg chg="add del mod">
          <ac:chgData name="alisha saley" userId="92261b077c2843b1" providerId="LiveId" clId="{A6452C20-F4C9-4A4F-96F6-284DFF9742EA}" dt="2023-05-11T16:39:21.205" v="760" actId="478"/>
          <ac:spMkLst>
            <pc:docMk/>
            <pc:sldMk cId="1054706776" sldId="275"/>
            <ac:spMk id="56" creationId="{F51BB48A-DF31-07EA-3051-EBC58751354E}"/>
          </ac:spMkLst>
        </pc:spChg>
        <pc:spChg chg="add del mod">
          <ac:chgData name="alisha saley" userId="92261b077c2843b1" providerId="LiveId" clId="{A6452C20-F4C9-4A4F-96F6-284DFF9742EA}" dt="2023-05-11T16:39:38.093" v="767" actId="478"/>
          <ac:spMkLst>
            <pc:docMk/>
            <pc:sldMk cId="1054706776" sldId="275"/>
            <ac:spMk id="57" creationId="{9F5280BD-303E-7352-8F8E-AB711CB81BF8}"/>
          </ac:spMkLst>
        </pc:spChg>
        <pc:spChg chg="add mod">
          <ac:chgData name="alisha saley" userId="92261b077c2843b1" providerId="LiveId" clId="{A6452C20-F4C9-4A4F-96F6-284DFF9742EA}" dt="2023-05-11T16:32:04.416" v="725" actId="20577"/>
          <ac:spMkLst>
            <pc:docMk/>
            <pc:sldMk cId="1054706776" sldId="275"/>
            <ac:spMk id="59" creationId="{0BBFED39-50BE-7E9D-416C-645648A4EEB1}"/>
          </ac:spMkLst>
        </pc:spChg>
        <pc:spChg chg="add mod">
          <ac:chgData name="alisha saley" userId="92261b077c2843b1" providerId="LiveId" clId="{A6452C20-F4C9-4A4F-96F6-284DFF9742EA}" dt="2023-05-11T16:32:59.538" v="734" actId="1076"/>
          <ac:spMkLst>
            <pc:docMk/>
            <pc:sldMk cId="1054706776" sldId="275"/>
            <ac:spMk id="60" creationId="{90721259-6EB3-9F79-6DE4-D404D2926316}"/>
          </ac:spMkLst>
        </pc:spChg>
        <pc:spChg chg="add mod">
          <ac:chgData name="alisha saley" userId="92261b077c2843b1" providerId="LiveId" clId="{A6452C20-F4C9-4A4F-96F6-284DFF9742EA}" dt="2023-05-11T16:50:52.932" v="1151" actId="1076"/>
          <ac:spMkLst>
            <pc:docMk/>
            <pc:sldMk cId="1054706776" sldId="275"/>
            <ac:spMk id="1039" creationId="{9557A5C4-D78A-03F2-934A-7E4F54ED5BBC}"/>
          </ac:spMkLst>
        </pc:spChg>
        <pc:spChg chg="add mod">
          <ac:chgData name="alisha saley" userId="92261b077c2843b1" providerId="LiveId" clId="{A6452C20-F4C9-4A4F-96F6-284DFF9742EA}" dt="2023-05-11T16:50:56.557" v="1153" actId="1076"/>
          <ac:spMkLst>
            <pc:docMk/>
            <pc:sldMk cId="1054706776" sldId="275"/>
            <ac:spMk id="1040" creationId="{5A58CBC9-17BD-68E8-692B-6127884FA5C6}"/>
          </ac:spMkLst>
        </pc:spChg>
        <pc:spChg chg="add mod">
          <ac:chgData name="alisha saley" userId="92261b077c2843b1" providerId="LiveId" clId="{A6452C20-F4C9-4A4F-96F6-284DFF9742EA}" dt="2023-05-11T16:51:05.237" v="1155" actId="1076"/>
          <ac:spMkLst>
            <pc:docMk/>
            <pc:sldMk cId="1054706776" sldId="275"/>
            <ac:spMk id="1041" creationId="{38B5525B-26CD-6F6F-962A-1D1F92B7478D}"/>
          </ac:spMkLst>
        </pc:spChg>
        <pc:spChg chg="add mod">
          <ac:chgData name="alisha saley" userId="92261b077c2843b1" providerId="LiveId" clId="{A6452C20-F4C9-4A4F-96F6-284DFF9742EA}" dt="2023-05-11T16:51:09.973" v="1157" actId="1076"/>
          <ac:spMkLst>
            <pc:docMk/>
            <pc:sldMk cId="1054706776" sldId="275"/>
            <ac:spMk id="1042" creationId="{10E88D63-CB1C-0425-9E96-928E9EE90111}"/>
          </ac:spMkLst>
        </pc:spChg>
        <pc:spChg chg="add mod">
          <ac:chgData name="alisha saley" userId="92261b077c2843b1" providerId="LiveId" clId="{A6452C20-F4C9-4A4F-96F6-284DFF9742EA}" dt="2023-05-11T16:51:46.033" v="1159" actId="1076"/>
          <ac:spMkLst>
            <pc:docMk/>
            <pc:sldMk cId="1054706776" sldId="275"/>
            <ac:spMk id="1043" creationId="{CFF2E270-EFDA-D593-B4E4-EABD5893BD29}"/>
          </ac:spMkLst>
        </pc:spChg>
        <pc:grpChg chg="add mod">
          <ac:chgData name="alisha saley" userId="92261b077c2843b1" providerId="LiveId" clId="{A6452C20-F4C9-4A4F-96F6-284DFF9742EA}" dt="2023-05-11T16:32:12.827" v="726" actId="1076"/>
          <ac:grpSpMkLst>
            <pc:docMk/>
            <pc:sldMk cId="1054706776" sldId="275"/>
            <ac:grpSpMk id="58" creationId="{934B7A0F-401F-5D90-E14A-19DC64D3CBD4}"/>
          </ac:grpSpMkLst>
        </pc:grpChg>
        <pc:picChg chg="add mod modCrop">
          <ac:chgData name="alisha saley" userId="92261b077c2843b1" providerId="LiveId" clId="{A6452C20-F4C9-4A4F-96F6-284DFF9742EA}" dt="2023-05-11T16:22:32.088" v="598" actId="1076"/>
          <ac:picMkLst>
            <pc:docMk/>
            <pc:sldMk cId="1054706776" sldId="275"/>
            <ac:picMk id="5" creationId="{B083FF7A-A524-0275-C79E-3DA925785CB2}"/>
          </ac:picMkLst>
        </pc:picChg>
        <pc:picChg chg="add mod modCrop">
          <ac:chgData name="alisha saley" userId="92261b077c2843b1" providerId="LiveId" clId="{A6452C20-F4C9-4A4F-96F6-284DFF9742EA}" dt="2023-05-11T16:31:53.935" v="716" actId="1076"/>
          <ac:picMkLst>
            <pc:docMk/>
            <pc:sldMk cId="1054706776" sldId="275"/>
            <ac:picMk id="24" creationId="{95ACF0BC-6D17-5782-FD06-CC2BE7A088B0}"/>
          </ac:picMkLst>
        </pc:picChg>
        <pc:picChg chg="add mod">
          <ac:chgData name="alisha saley" userId="92261b077c2843b1" providerId="LiveId" clId="{A6452C20-F4C9-4A4F-96F6-284DFF9742EA}" dt="2023-05-11T16:42:18.762" v="1001" actId="1076"/>
          <ac:picMkLst>
            <pc:docMk/>
            <pc:sldMk cId="1054706776" sldId="275"/>
            <ac:picMk id="61" creationId="{CBC479B3-610C-044F-B627-0385CB87A800}"/>
          </ac:picMkLst>
        </pc:picChg>
        <pc:picChg chg="add mod">
          <ac:chgData name="alisha saley" userId="92261b077c2843b1" providerId="LiveId" clId="{A6452C20-F4C9-4A4F-96F6-284DFF9742EA}" dt="2023-05-11T16:39:58.298" v="821" actId="1037"/>
          <ac:picMkLst>
            <pc:docMk/>
            <pc:sldMk cId="1054706776" sldId="275"/>
            <ac:picMk id="62" creationId="{EEA310BC-73B8-5872-ED32-AE0D47CA20FB}"/>
          </ac:picMkLst>
        </pc:picChg>
        <pc:picChg chg="add mod">
          <ac:chgData name="alisha saley" userId="92261b077c2843b1" providerId="LiveId" clId="{A6452C20-F4C9-4A4F-96F6-284DFF9742EA}" dt="2023-05-11T16:40:03.817" v="886" actId="1035"/>
          <ac:picMkLst>
            <pc:docMk/>
            <pc:sldMk cId="1054706776" sldId="275"/>
            <ac:picMk id="63" creationId="{A3493C4C-0AE9-1197-7A08-92042A00F3DF}"/>
          </ac:picMkLst>
        </pc:picChg>
        <pc:picChg chg="add mod">
          <ac:chgData name="alisha saley" userId="92261b077c2843b1" providerId="LiveId" clId="{A6452C20-F4C9-4A4F-96F6-284DFF9742EA}" dt="2023-05-11T16:40:11.553" v="972" actId="1036"/>
          <ac:picMkLst>
            <pc:docMk/>
            <pc:sldMk cId="1054706776" sldId="275"/>
            <ac:picMk id="1024" creationId="{5100376F-A8EC-E589-AE16-B5D4FFA27CA2}"/>
          </ac:picMkLst>
        </pc:picChg>
        <pc:picChg chg="add mod">
          <ac:chgData name="alisha saley" userId="92261b077c2843b1" providerId="LiveId" clId="{A6452C20-F4C9-4A4F-96F6-284DFF9742EA}" dt="2023-05-11T16:40:16.833" v="974" actId="1076"/>
          <ac:picMkLst>
            <pc:docMk/>
            <pc:sldMk cId="1054706776" sldId="275"/>
            <ac:picMk id="1025" creationId="{166B2D0C-23E4-0F50-6291-5400CCCD46FF}"/>
          </ac:picMkLst>
        </pc:picChg>
        <pc:picChg chg="add mod">
          <ac:chgData name="alisha saley" userId="92261b077c2843b1" providerId="LiveId" clId="{A6452C20-F4C9-4A4F-96F6-284DFF9742EA}" dt="2023-05-11T16:40:56.281" v="981" actId="14100"/>
          <ac:picMkLst>
            <pc:docMk/>
            <pc:sldMk cId="1054706776" sldId="275"/>
            <ac:picMk id="1026" creationId="{B412F574-324F-BF90-CEA5-2653315523DA}"/>
          </ac:picMkLst>
        </pc:picChg>
        <pc:picChg chg="add mod">
          <ac:chgData name="alisha saley" userId="92261b077c2843b1" providerId="LiveId" clId="{A6452C20-F4C9-4A4F-96F6-284DFF9742EA}" dt="2023-05-11T16:42:35.468" v="1007" actId="1076"/>
          <ac:picMkLst>
            <pc:docMk/>
            <pc:sldMk cId="1054706776" sldId="275"/>
            <ac:picMk id="1027" creationId="{929F80FB-9D14-6722-5491-A435FA65B09C}"/>
          </ac:picMkLst>
        </pc:picChg>
        <pc:picChg chg="add mod">
          <ac:chgData name="alisha saley" userId="92261b077c2843b1" providerId="LiveId" clId="{A6452C20-F4C9-4A4F-96F6-284DFF9742EA}" dt="2023-05-11T16:40:28.153" v="978" actId="1076"/>
          <ac:picMkLst>
            <pc:docMk/>
            <pc:sldMk cId="1054706776" sldId="275"/>
            <ac:picMk id="1028" creationId="{7F732712-CAC0-0657-9921-5366371ACFED}"/>
          </ac:picMkLst>
        </pc:picChg>
        <pc:picChg chg="add mod">
          <ac:chgData name="alisha saley" userId="92261b077c2843b1" providerId="LiveId" clId="{A6452C20-F4C9-4A4F-96F6-284DFF9742EA}" dt="2023-05-11T16:41:05.162" v="983" actId="1076"/>
          <ac:picMkLst>
            <pc:docMk/>
            <pc:sldMk cId="1054706776" sldId="275"/>
            <ac:picMk id="1029" creationId="{265E32E2-0CAD-3DBA-1873-6A3299AF397C}"/>
          </ac:picMkLst>
        </pc:picChg>
        <pc:picChg chg="add mod">
          <ac:chgData name="alisha saley" userId="92261b077c2843b1" providerId="LiveId" clId="{A6452C20-F4C9-4A4F-96F6-284DFF9742EA}" dt="2023-05-11T16:42:15.208" v="1000" actId="1076"/>
          <ac:picMkLst>
            <pc:docMk/>
            <pc:sldMk cId="1054706776" sldId="275"/>
            <ac:picMk id="1030" creationId="{4AABA108-69A5-C7AE-657F-CF55024C84C5}"/>
          </ac:picMkLst>
        </pc:picChg>
        <pc:picChg chg="add mod">
          <ac:chgData name="alisha saley" userId="92261b077c2843b1" providerId="LiveId" clId="{A6452C20-F4C9-4A4F-96F6-284DFF9742EA}" dt="2023-05-11T16:42:29.637" v="1005" actId="1076"/>
          <ac:picMkLst>
            <pc:docMk/>
            <pc:sldMk cId="1054706776" sldId="275"/>
            <ac:picMk id="1031" creationId="{6C2C93FF-E34D-D779-232C-04026346AED2}"/>
          </ac:picMkLst>
        </pc:picChg>
        <pc:picChg chg="add mod">
          <ac:chgData name="alisha saley" userId="92261b077c2843b1" providerId="LiveId" clId="{A6452C20-F4C9-4A4F-96F6-284DFF9742EA}" dt="2023-05-11T16:41:22.718" v="989" actId="1076"/>
          <ac:picMkLst>
            <pc:docMk/>
            <pc:sldMk cId="1054706776" sldId="275"/>
            <ac:picMk id="1032" creationId="{C59EC9B4-5FAB-F553-D510-56576C17DCD9}"/>
          </ac:picMkLst>
        </pc:picChg>
        <pc:picChg chg="add mod">
          <ac:chgData name="alisha saley" userId="92261b077c2843b1" providerId="LiveId" clId="{A6452C20-F4C9-4A4F-96F6-284DFF9742EA}" dt="2023-05-11T16:41:28.394" v="991" actId="1076"/>
          <ac:picMkLst>
            <pc:docMk/>
            <pc:sldMk cId="1054706776" sldId="275"/>
            <ac:picMk id="1033" creationId="{64BF5D94-E248-D999-8CCE-0B57D36F8E50}"/>
          </ac:picMkLst>
        </pc:picChg>
        <pc:picChg chg="add mod">
          <ac:chgData name="alisha saley" userId="92261b077c2843b1" providerId="LiveId" clId="{A6452C20-F4C9-4A4F-96F6-284DFF9742EA}" dt="2023-05-11T16:42:10.888" v="999" actId="1076"/>
          <ac:picMkLst>
            <pc:docMk/>
            <pc:sldMk cId="1054706776" sldId="275"/>
            <ac:picMk id="1034" creationId="{B0991443-5895-3399-A54E-4D780156122C}"/>
          </ac:picMkLst>
        </pc:picChg>
        <pc:picChg chg="add mod">
          <ac:chgData name="alisha saley" userId="92261b077c2843b1" providerId="LiveId" clId="{A6452C20-F4C9-4A4F-96F6-284DFF9742EA}" dt="2023-05-11T16:41:43.151" v="994" actId="1076"/>
          <ac:picMkLst>
            <pc:docMk/>
            <pc:sldMk cId="1054706776" sldId="275"/>
            <ac:picMk id="1035" creationId="{2454E0A2-372B-013B-D772-C18935907B8D}"/>
          </ac:picMkLst>
        </pc:picChg>
        <pc:picChg chg="add mod">
          <ac:chgData name="alisha saley" userId="92261b077c2843b1" providerId="LiveId" clId="{A6452C20-F4C9-4A4F-96F6-284DFF9742EA}" dt="2023-05-11T16:41:48.312" v="996" actId="1076"/>
          <ac:picMkLst>
            <pc:docMk/>
            <pc:sldMk cId="1054706776" sldId="275"/>
            <ac:picMk id="1036" creationId="{43F3A85E-B0C9-4585-4D2A-3671187E5A61}"/>
          </ac:picMkLst>
        </pc:picChg>
        <pc:picChg chg="add mod">
          <ac:chgData name="alisha saley" userId="92261b077c2843b1" providerId="LiveId" clId="{A6452C20-F4C9-4A4F-96F6-284DFF9742EA}" dt="2023-05-11T16:42:42.087" v="1008" actId="1076"/>
          <ac:picMkLst>
            <pc:docMk/>
            <pc:sldMk cId="1054706776" sldId="275"/>
            <ac:picMk id="1037" creationId="{50E06E9E-8C05-81E3-E70A-860E44F85F88}"/>
          </ac:picMkLst>
        </pc:picChg>
        <pc:picChg chg="add mod">
          <ac:chgData name="alisha saley" userId="92261b077c2843b1" providerId="LiveId" clId="{A6452C20-F4C9-4A4F-96F6-284DFF9742EA}" dt="2023-05-11T16:42:32.489" v="1006" actId="1076"/>
          <ac:picMkLst>
            <pc:docMk/>
            <pc:sldMk cId="1054706776" sldId="275"/>
            <ac:picMk id="1038" creationId="{B914E6EB-595B-FDAE-0D79-85135EAF998B}"/>
          </ac:picMkLst>
        </pc:picChg>
      </pc:sldChg>
      <pc:sldChg chg="addSp delSp modSp new del mod">
        <pc:chgData name="alisha saley" userId="92261b077c2843b1" providerId="LiveId" clId="{A6452C20-F4C9-4A4F-96F6-284DFF9742EA}" dt="2023-05-17T10:01:31.579" v="1462" actId="47"/>
        <pc:sldMkLst>
          <pc:docMk/>
          <pc:sldMk cId="3189875695" sldId="276"/>
        </pc:sldMkLst>
        <pc:spChg chg="del mod">
          <ac:chgData name="alisha saley" userId="92261b077c2843b1" providerId="LiveId" clId="{A6452C20-F4C9-4A4F-96F6-284DFF9742EA}" dt="2023-05-15T15:18:32.356" v="1166" actId="478"/>
          <ac:spMkLst>
            <pc:docMk/>
            <pc:sldMk cId="3189875695" sldId="276"/>
            <ac:spMk id="2" creationId="{4CBEDBD3-5BFE-A7FA-DC2E-F85461C534A2}"/>
          </ac:spMkLst>
        </pc:spChg>
        <pc:spChg chg="del">
          <ac:chgData name="alisha saley" userId="92261b077c2843b1" providerId="LiveId" clId="{A6452C20-F4C9-4A4F-96F6-284DFF9742EA}" dt="2023-05-15T10:32:36.342" v="1161" actId="478"/>
          <ac:spMkLst>
            <pc:docMk/>
            <pc:sldMk cId="3189875695" sldId="276"/>
            <ac:spMk id="3" creationId="{EBEA365E-FA2E-6948-C283-CBEEFDDD2CA8}"/>
          </ac:spMkLst>
        </pc:spChg>
        <pc:spChg chg="add mod">
          <ac:chgData name="alisha saley" userId="92261b077c2843b1" providerId="LiveId" clId="{A6452C20-F4C9-4A4F-96F6-284DFF9742EA}" dt="2023-05-15T15:18:32.356" v="1166" actId="478"/>
          <ac:spMkLst>
            <pc:docMk/>
            <pc:sldMk cId="3189875695" sldId="276"/>
            <ac:spMk id="7" creationId="{27B19D3C-DB1C-A1A1-8D1B-1A4FB2AF9093}"/>
          </ac:spMkLst>
        </pc:spChg>
        <pc:picChg chg="add del mod">
          <ac:chgData name="alisha saley" userId="92261b077c2843b1" providerId="LiveId" clId="{A6452C20-F4C9-4A4F-96F6-284DFF9742EA}" dt="2023-05-15T10:32:47.367" v="1164" actId="478"/>
          <ac:picMkLst>
            <pc:docMk/>
            <pc:sldMk cId="3189875695" sldId="276"/>
            <ac:picMk id="5" creationId="{A48F16E9-5FB7-6497-BEE4-81A285C36790}"/>
          </ac:picMkLst>
        </pc:picChg>
        <pc:picChg chg="add del mod">
          <ac:chgData name="alisha saley" userId="92261b077c2843b1" providerId="LiveId" clId="{A6452C20-F4C9-4A4F-96F6-284DFF9742EA}" dt="2023-05-15T15:18:47.336" v="1170" actId="478"/>
          <ac:picMkLst>
            <pc:docMk/>
            <pc:sldMk cId="3189875695" sldId="276"/>
            <ac:picMk id="9" creationId="{0D59EFF6-86E4-BDEE-63E5-793D47EF1EE9}"/>
          </ac:picMkLst>
        </pc:picChg>
        <pc:picChg chg="add del mod modCrop">
          <ac:chgData name="alisha saley" userId="92261b077c2843b1" providerId="LiveId" clId="{A6452C20-F4C9-4A4F-96F6-284DFF9742EA}" dt="2023-05-17T10:01:17.631" v="1460" actId="21"/>
          <ac:picMkLst>
            <pc:docMk/>
            <pc:sldMk cId="3189875695" sldId="276"/>
            <ac:picMk id="11" creationId="{B1BC9DCA-A88F-EED7-7B54-27299E481840}"/>
          </ac:picMkLst>
        </pc:picChg>
        <pc:picChg chg="add del mod">
          <ac:chgData name="alisha saley" userId="92261b077c2843b1" providerId="LiveId" clId="{A6452C20-F4C9-4A4F-96F6-284DFF9742EA}" dt="2023-05-15T15:25:46.680" v="1211" actId="478"/>
          <ac:picMkLst>
            <pc:docMk/>
            <pc:sldMk cId="3189875695" sldId="276"/>
            <ac:picMk id="12" creationId="{A3034E17-0D76-6A13-9776-BD530F5BF46B}"/>
          </ac:picMkLst>
        </pc:picChg>
        <pc:picChg chg="add del mod">
          <ac:chgData name="alisha saley" userId="92261b077c2843b1" providerId="LiveId" clId="{A6452C20-F4C9-4A4F-96F6-284DFF9742EA}" dt="2023-05-15T15:21:32.956" v="1187" actId="478"/>
          <ac:picMkLst>
            <pc:docMk/>
            <pc:sldMk cId="3189875695" sldId="276"/>
            <ac:picMk id="13" creationId="{229FEC3A-BB46-7F9A-4157-303B6BFDCF48}"/>
          </ac:picMkLst>
        </pc:picChg>
        <pc:picChg chg="add del mod">
          <ac:chgData name="alisha saley" userId="92261b077c2843b1" providerId="LiveId" clId="{A6452C20-F4C9-4A4F-96F6-284DFF9742EA}" dt="2023-05-15T15:23:43.897" v="1199" actId="478"/>
          <ac:picMkLst>
            <pc:docMk/>
            <pc:sldMk cId="3189875695" sldId="276"/>
            <ac:picMk id="14" creationId="{E9AFF915-4416-FDAC-1DD2-03207A90B403}"/>
          </ac:picMkLst>
        </pc:picChg>
        <pc:picChg chg="add del mod">
          <ac:chgData name="alisha saley" userId="92261b077c2843b1" providerId="LiveId" clId="{A6452C20-F4C9-4A4F-96F6-284DFF9742EA}" dt="2023-05-15T15:25:44.962" v="1209" actId="478"/>
          <ac:picMkLst>
            <pc:docMk/>
            <pc:sldMk cId="3189875695" sldId="276"/>
            <ac:picMk id="15" creationId="{F65D08BB-78C9-766B-D7CF-815AD1411359}"/>
          </ac:picMkLst>
        </pc:picChg>
        <pc:picChg chg="add del mod">
          <ac:chgData name="alisha saley" userId="92261b077c2843b1" providerId="LiveId" clId="{A6452C20-F4C9-4A4F-96F6-284DFF9742EA}" dt="2023-05-15T15:25:41.726" v="1207" actId="478"/>
          <ac:picMkLst>
            <pc:docMk/>
            <pc:sldMk cId="3189875695" sldId="276"/>
            <ac:picMk id="16" creationId="{C11E84D8-B21E-DD89-4B6F-8624BBFF5B19}"/>
          </ac:picMkLst>
        </pc:picChg>
        <pc:picChg chg="add del mod">
          <ac:chgData name="alisha saley" userId="92261b077c2843b1" providerId="LiveId" clId="{A6452C20-F4C9-4A4F-96F6-284DFF9742EA}" dt="2023-05-15T15:25:45.830" v="1210" actId="478"/>
          <ac:picMkLst>
            <pc:docMk/>
            <pc:sldMk cId="3189875695" sldId="276"/>
            <ac:picMk id="17" creationId="{2CEBBB80-37A5-4D3F-AE21-71BD74FDB589}"/>
          </ac:picMkLst>
        </pc:picChg>
        <pc:picChg chg="add del mod">
          <ac:chgData name="alisha saley" userId="92261b077c2843b1" providerId="LiveId" clId="{A6452C20-F4C9-4A4F-96F6-284DFF9742EA}" dt="2023-05-15T15:25:43.327" v="1208" actId="478"/>
          <ac:picMkLst>
            <pc:docMk/>
            <pc:sldMk cId="3189875695" sldId="276"/>
            <ac:picMk id="18" creationId="{529A1F6B-E293-3027-6183-BAE6473CDCFE}"/>
          </ac:picMkLst>
        </pc:picChg>
        <pc:picChg chg="add mod modCrop">
          <ac:chgData name="alisha saley" userId="92261b077c2843b1" providerId="LiveId" clId="{A6452C20-F4C9-4A4F-96F6-284DFF9742EA}" dt="2023-05-17T09:52:06.851" v="1295" actId="14100"/>
          <ac:picMkLst>
            <pc:docMk/>
            <pc:sldMk cId="3189875695" sldId="276"/>
            <ac:picMk id="20" creationId="{C0ADF11D-803D-42AB-E39C-AD231A233FD0}"/>
          </ac:picMkLst>
        </pc:picChg>
        <pc:picChg chg="add mod modCrop">
          <ac:chgData name="alisha saley" userId="92261b077c2843b1" providerId="LiveId" clId="{A6452C20-F4C9-4A4F-96F6-284DFF9742EA}" dt="2023-05-17T09:53:11.415" v="1315" actId="1076"/>
          <ac:picMkLst>
            <pc:docMk/>
            <pc:sldMk cId="3189875695" sldId="276"/>
            <ac:picMk id="22" creationId="{882FB1ED-51BF-FE9C-2479-9BACCD690FBD}"/>
          </ac:picMkLst>
        </pc:picChg>
        <pc:picChg chg="add mod modCrop">
          <ac:chgData name="alisha saley" userId="92261b077c2843b1" providerId="LiveId" clId="{A6452C20-F4C9-4A4F-96F6-284DFF9742EA}" dt="2023-05-17T09:53:09.609" v="1314" actId="14100"/>
          <ac:picMkLst>
            <pc:docMk/>
            <pc:sldMk cId="3189875695" sldId="276"/>
            <ac:picMk id="24" creationId="{5567F28E-2DE5-F092-2686-753CD3AD9BDC}"/>
          </ac:picMkLst>
        </pc:picChg>
        <pc:picChg chg="add mod modCrop">
          <ac:chgData name="alisha saley" userId="92261b077c2843b1" providerId="LiveId" clId="{A6452C20-F4C9-4A4F-96F6-284DFF9742EA}" dt="2023-05-17T09:53:05.180" v="1312" actId="14100"/>
          <ac:picMkLst>
            <pc:docMk/>
            <pc:sldMk cId="3189875695" sldId="276"/>
            <ac:picMk id="26" creationId="{2283A77B-5B60-759F-B9AF-5DC0D515E4E0}"/>
          </ac:picMkLst>
        </pc:picChg>
        <pc:picChg chg="add mod modCrop">
          <ac:chgData name="alisha saley" userId="92261b077c2843b1" providerId="LiveId" clId="{A6452C20-F4C9-4A4F-96F6-284DFF9742EA}" dt="2023-05-17T09:52:57.739" v="1310" actId="1076"/>
          <ac:picMkLst>
            <pc:docMk/>
            <pc:sldMk cId="3189875695" sldId="276"/>
            <ac:picMk id="28" creationId="{06C7B92B-B6AF-961D-EFD0-9D9DA795DEA2}"/>
          </ac:picMkLst>
        </pc:picChg>
        <pc:picChg chg="add mod modCrop">
          <ac:chgData name="alisha saley" userId="92261b077c2843b1" providerId="LiveId" clId="{A6452C20-F4C9-4A4F-96F6-284DFF9742EA}" dt="2023-05-17T09:52:00.572" v="1293" actId="1076"/>
          <ac:picMkLst>
            <pc:docMk/>
            <pc:sldMk cId="3189875695" sldId="276"/>
            <ac:picMk id="30" creationId="{6E13EAA4-1392-6DCF-EDCE-455C400F1D6D}"/>
          </ac:picMkLst>
        </pc:picChg>
        <pc:picChg chg="add mod modCrop">
          <ac:chgData name="alisha saley" userId="92261b077c2843b1" providerId="LiveId" clId="{A6452C20-F4C9-4A4F-96F6-284DFF9742EA}" dt="2023-05-17T09:52:17.240" v="1297" actId="1076"/>
          <ac:picMkLst>
            <pc:docMk/>
            <pc:sldMk cId="3189875695" sldId="276"/>
            <ac:picMk id="32" creationId="{46CA3F87-3A55-1927-250F-EEAE18CF6D4B}"/>
          </ac:picMkLst>
        </pc:picChg>
        <pc:picChg chg="add mod modCrop">
          <ac:chgData name="alisha saley" userId="92261b077c2843b1" providerId="LiveId" clId="{A6452C20-F4C9-4A4F-96F6-284DFF9742EA}" dt="2023-05-17T09:52:37.633" v="1304" actId="1076"/>
          <ac:picMkLst>
            <pc:docMk/>
            <pc:sldMk cId="3189875695" sldId="276"/>
            <ac:picMk id="34" creationId="{30628B1B-F79B-2802-D592-18C9A76157C1}"/>
          </ac:picMkLst>
        </pc:picChg>
        <pc:picChg chg="add mod modCrop">
          <ac:chgData name="alisha saley" userId="92261b077c2843b1" providerId="LiveId" clId="{A6452C20-F4C9-4A4F-96F6-284DFF9742EA}" dt="2023-05-17T09:52:22.641" v="1299" actId="1076"/>
          <ac:picMkLst>
            <pc:docMk/>
            <pc:sldMk cId="3189875695" sldId="276"/>
            <ac:picMk id="36" creationId="{E51C9A58-6C54-9345-81BF-72ADD5E6EA68}"/>
          </ac:picMkLst>
        </pc:picChg>
        <pc:picChg chg="add mod modCrop">
          <ac:chgData name="alisha saley" userId="92261b077c2843b1" providerId="LiveId" clId="{A6452C20-F4C9-4A4F-96F6-284DFF9742EA}" dt="2023-05-17T09:53:20.305" v="1320" actId="1076"/>
          <ac:picMkLst>
            <pc:docMk/>
            <pc:sldMk cId="3189875695" sldId="276"/>
            <ac:picMk id="38" creationId="{274161A9-43BD-C294-A56A-EAE083ABC57F}"/>
          </ac:picMkLst>
        </pc:picChg>
        <pc:picChg chg="add mod modCrop">
          <ac:chgData name="alisha saley" userId="92261b077c2843b1" providerId="LiveId" clId="{A6452C20-F4C9-4A4F-96F6-284DFF9742EA}" dt="2023-05-17T09:53:16.632" v="1318" actId="1076"/>
          <ac:picMkLst>
            <pc:docMk/>
            <pc:sldMk cId="3189875695" sldId="276"/>
            <ac:picMk id="40" creationId="{92BD250D-F269-82BC-F943-38E2ED720B2B}"/>
          </ac:picMkLst>
        </pc:picChg>
        <pc:picChg chg="add mod modCrop">
          <ac:chgData name="alisha saley" userId="92261b077c2843b1" providerId="LiveId" clId="{A6452C20-F4C9-4A4F-96F6-284DFF9742EA}" dt="2023-05-17T09:52:45.833" v="1307" actId="1076"/>
          <ac:picMkLst>
            <pc:docMk/>
            <pc:sldMk cId="3189875695" sldId="276"/>
            <ac:picMk id="42" creationId="{6AA5B555-BE98-0AC0-8D65-C18BDAE0A283}"/>
          </ac:picMkLst>
        </pc:picChg>
      </pc:sldChg>
      <pc:sldChg chg="addSp delSp modSp add del mod ord">
        <pc:chgData name="alisha saley" userId="92261b077c2843b1" providerId="LiveId" clId="{A6452C20-F4C9-4A4F-96F6-284DFF9742EA}" dt="2023-05-19T09:19:20.072" v="17628" actId="47"/>
        <pc:sldMkLst>
          <pc:docMk/>
          <pc:sldMk cId="1735902549" sldId="277"/>
        </pc:sldMkLst>
        <pc:spChg chg="mod">
          <ac:chgData name="alisha saley" userId="92261b077c2843b1" providerId="LiveId" clId="{A6452C20-F4C9-4A4F-96F6-284DFF9742EA}" dt="2023-05-17T10:28:10.306" v="2163" actId="20577"/>
          <ac:spMkLst>
            <pc:docMk/>
            <pc:sldMk cId="1735902549" sldId="277"/>
            <ac:spMk id="7" creationId="{27B19D3C-DB1C-A1A1-8D1B-1A4FB2AF9093}"/>
          </ac:spMkLst>
        </pc:spChg>
        <pc:spChg chg="add del mod">
          <ac:chgData name="alisha saley" userId="92261b077c2843b1" providerId="LiveId" clId="{A6452C20-F4C9-4A4F-96F6-284DFF9742EA}" dt="2023-05-18T12:18:51.103" v="8042" actId="478"/>
          <ac:spMkLst>
            <pc:docMk/>
            <pc:sldMk cId="1735902549" sldId="277"/>
            <ac:spMk id="13" creationId="{9F399BB6-30E4-CEC3-1D19-E59EADAE5DF4}"/>
          </ac:spMkLst>
        </pc:spChg>
        <pc:spChg chg="add del mod">
          <ac:chgData name="alisha saley" userId="92261b077c2843b1" providerId="LiveId" clId="{A6452C20-F4C9-4A4F-96F6-284DFF9742EA}" dt="2023-05-18T12:18:47.980" v="8040" actId="478"/>
          <ac:spMkLst>
            <pc:docMk/>
            <pc:sldMk cId="1735902549" sldId="277"/>
            <ac:spMk id="14" creationId="{418C64D7-4D8A-F3D1-B642-8D09E439F3C2}"/>
          </ac:spMkLst>
        </pc:spChg>
        <pc:spChg chg="add del mod">
          <ac:chgData name="alisha saley" userId="92261b077c2843b1" providerId="LiveId" clId="{A6452C20-F4C9-4A4F-96F6-284DFF9742EA}" dt="2023-05-18T12:18:57.560" v="8047" actId="478"/>
          <ac:spMkLst>
            <pc:docMk/>
            <pc:sldMk cId="1735902549" sldId="277"/>
            <ac:spMk id="15" creationId="{5A83C8FE-7BFB-4835-1B4B-D7F8A8B8CAD6}"/>
          </ac:spMkLst>
        </pc:spChg>
        <pc:spChg chg="add del mod">
          <ac:chgData name="alisha saley" userId="92261b077c2843b1" providerId="LiveId" clId="{A6452C20-F4C9-4A4F-96F6-284DFF9742EA}" dt="2023-05-18T12:18:53.789" v="8044" actId="478"/>
          <ac:spMkLst>
            <pc:docMk/>
            <pc:sldMk cId="1735902549" sldId="277"/>
            <ac:spMk id="16" creationId="{7BC3A694-FB3B-81B4-616F-185A21644221}"/>
          </ac:spMkLst>
        </pc:spChg>
        <pc:spChg chg="add del mod">
          <ac:chgData name="alisha saley" userId="92261b077c2843b1" providerId="LiveId" clId="{A6452C20-F4C9-4A4F-96F6-284DFF9742EA}" dt="2023-05-18T12:18:46.641" v="8039" actId="478"/>
          <ac:spMkLst>
            <pc:docMk/>
            <pc:sldMk cId="1735902549" sldId="277"/>
            <ac:spMk id="17" creationId="{F848C2D0-905D-D2E8-2217-110921BFE060}"/>
          </ac:spMkLst>
        </pc:spChg>
        <pc:spChg chg="add del mod">
          <ac:chgData name="alisha saley" userId="92261b077c2843b1" providerId="LiveId" clId="{A6452C20-F4C9-4A4F-96F6-284DFF9742EA}" dt="2023-05-18T12:19:00.314" v="8048" actId="478"/>
          <ac:spMkLst>
            <pc:docMk/>
            <pc:sldMk cId="1735902549" sldId="277"/>
            <ac:spMk id="18" creationId="{0E8F45C7-6AF8-ECCF-BE5A-D03DC7190472}"/>
          </ac:spMkLst>
        </pc:spChg>
        <pc:spChg chg="add del mod">
          <ac:chgData name="alisha saley" userId="92261b077c2843b1" providerId="LiveId" clId="{A6452C20-F4C9-4A4F-96F6-284DFF9742EA}" dt="2023-05-18T12:19:07.349" v="8052" actId="478"/>
          <ac:spMkLst>
            <pc:docMk/>
            <pc:sldMk cId="1735902549" sldId="277"/>
            <ac:spMk id="19" creationId="{54794113-279F-482B-B241-E62164C05233}"/>
          </ac:spMkLst>
        </pc:spChg>
        <pc:spChg chg="add del mod">
          <ac:chgData name="alisha saley" userId="92261b077c2843b1" providerId="LiveId" clId="{A6452C20-F4C9-4A4F-96F6-284DFF9742EA}" dt="2023-05-18T12:18:49.375" v="8041" actId="478"/>
          <ac:spMkLst>
            <pc:docMk/>
            <pc:sldMk cId="1735902549" sldId="277"/>
            <ac:spMk id="21" creationId="{34C4B7EB-9077-9B0D-CC42-79AB0F5526D3}"/>
          </ac:spMkLst>
        </pc:spChg>
        <pc:spChg chg="add del mod">
          <ac:chgData name="alisha saley" userId="92261b077c2843b1" providerId="LiveId" clId="{A6452C20-F4C9-4A4F-96F6-284DFF9742EA}" dt="2023-05-18T12:19:05.872" v="8051" actId="478"/>
          <ac:spMkLst>
            <pc:docMk/>
            <pc:sldMk cId="1735902549" sldId="277"/>
            <ac:spMk id="23" creationId="{70D89F0A-D5E9-335F-59A3-A8D566D3DB80}"/>
          </ac:spMkLst>
        </pc:spChg>
        <pc:spChg chg="add del mod">
          <ac:chgData name="alisha saley" userId="92261b077c2843b1" providerId="LiveId" clId="{A6452C20-F4C9-4A4F-96F6-284DFF9742EA}" dt="2023-05-18T12:18:56.414" v="8046" actId="478"/>
          <ac:spMkLst>
            <pc:docMk/>
            <pc:sldMk cId="1735902549" sldId="277"/>
            <ac:spMk id="25" creationId="{C03F4F84-71A7-E622-5B6D-76478E86EFF0}"/>
          </ac:spMkLst>
        </pc:spChg>
        <pc:spChg chg="add del mod">
          <ac:chgData name="alisha saley" userId="92261b077c2843b1" providerId="LiveId" clId="{A6452C20-F4C9-4A4F-96F6-284DFF9742EA}" dt="2023-05-18T12:18:52.423" v="8043" actId="478"/>
          <ac:spMkLst>
            <pc:docMk/>
            <pc:sldMk cId="1735902549" sldId="277"/>
            <ac:spMk id="27" creationId="{F4B15D16-5DE4-CADB-01D3-8CA4B416CEBE}"/>
          </ac:spMkLst>
        </pc:spChg>
        <pc:spChg chg="add del mod">
          <ac:chgData name="alisha saley" userId="92261b077c2843b1" providerId="LiveId" clId="{A6452C20-F4C9-4A4F-96F6-284DFF9742EA}" dt="2023-05-18T12:18:55.204" v="8045" actId="478"/>
          <ac:spMkLst>
            <pc:docMk/>
            <pc:sldMk cId="1735902549" sldId="277"/>
            <ac:spMk id="29" creationId="{B2205CA5-D4B6-A4EF-8A52-128CFF644BA3}"/>
          </ac:spMkLst>
        </pc:spChg>
        <pc:picChg chg="add mod">
          <ac:chgData name="alisha saley" userId="92261b077c2843b1" providerId="LiveId" clId="{A6452C20-F4C9-4A4F-96F6-284DFF9742EA}" dt="2023-05-17T10:05:32.807" v="1665"/>
          <ac:picMkLst>
            <pc:docMk/>
            <pc:sldMk cId="1735902549" sldId="277"/>
            <ac:picMk id="2" creationId="{127FA81E-48DE-65AC-145D-3FF10548196F}"/>
          </ac:picMkLst>
        </pc:picChg>
        <pc:picChg chg="add mod">
          <ac:chgData name="alisha saley" userId="92261b077c2843b1" providerId="LiveId" clId="{A6452C20-F4C9-4A4F-96F6-284DFF9742EA}" dt="2023-05-17T10:05:12.663" v="1659"/>
          <ac:picMkLst>
            <pc:docMk/>
            <pc:sldMk cId="1735902549" sldId="277"/>
            <ac:picMk id="3" creationId="{E78B9256-A05A-E3DE-C745-74C100899CD4}"/>
          </ac:picMkLst>
        </pc:picChg>
        <pc:picChg chg="add mod">
          <ac:chgData name="alisha saley" userId="92261b077c2843b1" providerId="LiveId" clId="{A6452C20-F4C9-4A4F-96F6-284DFF9742EA}" dt="2023-05-17T10:04:46.956" v="1612"/>
          <ac:picMkLst>
            <pc:docMk/>
            <pc:sldMk cId="1735902549" sldId="277"/>
            <ac:picMk id="4" creationId="{3E741C28-535E-2402-1D89-975F9BA229D6}"/>
          </ac:picMkLst>
        </pc:picChg>
        <pc:picChg chg="add mod">
          <ac:chgData name="alisha saley" userId="92261b077c2843b1" providerId="LiveId" clId="{A6452C20-F4C9-4A4F-96F6-284DFF9742EA}" dt="2023-05-17T10:04:38.187" v="1609"/>
          <ac:picMkLst>
            <pc:docMk/>
            <pc:sldMk cId="1735902549" sldId="277"/>
            <ac:picMk id="5" creationId="{87C8E062-A1E8-3D28-CD5D-A7268BCB3D12}"/>
          </ac:picMkLst>
        </pc:picChg>
        <pc:picChg chg="add mod">
          <ac:chgData name="alisha saley" userId="92261b077c2843b1" providerId="LiveId" clId="{A6452C20-F4C9-4A4F-96F6-284DFF9742EA}" dt="2023-05-17T10:03:41.706" v="1545"/>
          <ac:picMkLst>
            <pc:docMk/>
            <pc:sldMk cId="1735902549" sldId="277"/>
            <ac:picMk id="6" creationId="{8B1841E2-CDF7-B817-72F9-5AB26C045930}"/>
          </ac:picMkLst>
        </pc:picChg>
        <pc:picChg chg="add del mod">
          <ac:chgData name="alisha saley" userId="92261b077c2843b1" providerId="LiveId" clId="{A6452C20-F4C9-4A4F-96F6-284DFF9742EA}" dt="2023-05-17T10:03:47.909" v="1549" actId="478"/>
          <ac:picMkLst>
            <pc:docMk/>
            <pc:sldMk cId="1735902549" sldId="277"/>
            <ac:picMk id="8" creationId="{34444262-CE79-F1FF-A6DF-17584EC186E3}"/>
          </ac:picMkLst>
        </pc:picChg>
        <pc:picChg chg="add del mod">
          <ac:chgData name="alisha saley" userId="92261b077c2843b1" providerId="LiveId" clId="{A6452C20-F4C9-4A4F-96F6-284DFF9742EA}" dt="2023-05-17T10:04:18.089" v="1606" actId="478"/>
          <ac:picMkLst>
            <pc:docMk/>
            <pc:sldMk cId="1735902549" sldId="277"/>
            <ac:picMk id="9" creationId="{E6232F7C-383B-DDE3-5BF4-DA8CD5CC470B}"/>
          </ac:picMkLst>
        </pc:picChg>
        <pc:picChg chg="add mod">
          <ac:chgData name="alisha saley" userId="92261b077c2843b1" providerId="LiveId" clId="{A6452C20-F4C9-4A4F-96F6-284DFF9742EA}" dt="2023-05-17T10:04:02.270" v="1567"/>
          <ac:picMkLst>
            <pc:docMk/>
            <pc:sldMk cId="1735902549" sldId="277"/>
            <ac:picMk id="10" creationId="{2A490649-397C-9046-9E04-1104F3AE66B7}"/>
          </ac:picMkLst>
        </pc:picChg>
        <pc:picChg chg="del">
          <ac:chgData name="alisha saley" userId="92261b077c2843b1" providerId="LiveId" clId="{A6452C20-F4C9-4A4F-96F6-284DFF9742EA}" dt="2023-05-17T09:53:44.005" v="1322" actId="478"/>
          <ac:picMkLst>
            <pc:docMk/>
            <pc:sldMk cId="1735902549" sldId="277"/>
            <ac:picMk id="11" creationId="{B1BC9DCA-A88F-EED7-7B54-27299E481840}"/>
          </ac:picMkLst>
        </pc:picChg>
        <pc:picChg chg="add mod">
          <ac:chgData name="alisha saley" userId="92261b077c2843b1" providerId="LiveId" clId="{A6452C20-F4C9-4A4F-96F6-284DFF9742EA}" dt="2023-05-17T10:04:20.851" v="1607" actId="1076"/>
          <ac:picMkLst>
            <pc:docMk/>
            <pc:sldMk cId="1735902549" sldId="277"/>
            <ac:picMk id="12" creationId="{51CB3179-CA60-380B-D8E9-B92D943FBD35}"/>
          </ac:picMkLst>
        </pc:picChg>
        <pc:picChg chg="mod">
          <ac:chgData name="alisha saley" userId="92261b077c2843b1" providerId="LiveId" clId="{A6452C20-F4C9-4A4F-96F6-284DFF9742EA}" dt="2023-05-17T10:01:00.289" v="1456" actId="1076"/>
          <ac:picMkLst>
            <pc:docMk/>
            <pc:sldMk cId="1735902549" sldId="277"/>
            <ac:picMk id="20" creationId="{C0ADF11D-803D-42AB-E39C-AD231A233FD0}"/>
          </ac:picMkLst>
        </pc:picChg>
        <pc:picChg chg="mod">
          <ac:chgData name="alisha saley" userId="92261b077c2843b1" providerId="LiveId" clId="{A6452C20-F4C9-4A4F-96F6-284DFF9742EA}" dt="2023-05-17T10:01:05.065" v="1457" actId="1076"/>
          <ac:picMkLst>
            <pc:docMk/>
            <pc:sldMk cId="1735902549" sldId="277"/>
            <ac:picMk id="22" creationId="{882FB1ED-51BF-FE9C-2479-9BACCD690FBD}"/>
          </ac:picMkLst>
        </pc:picChg>
        <pc:picChg chg="mod">
          <ac:chgData name="alisha saley" userId="92261b077c2843b1" providerId="LiveId" clId="{A6452C20-F4C9-4A4F-96F6-284DFF9742EA}" dt="2023-05-17T10:01:07.988" v="1458" actId="1076"/>
          <ac:picMkLst>
            <pc:docMk/>
            <pc:sldMk cId="1735902549" sldId="277"/>
            <ac:picMk id="24" creationId="{5567F28E-2DE5-F092-2686-753CD3AD9BDC}"/>
          </ac:picMkLst>
        </pc:picChg>
        <pc:picChg chg="mod">
          <ac:chgData name="alisha saley" userId="92261b077c2843b1" providerId="LiveId" clId="{A6452C20-F4C9-4A4F-96F6-284DFF9742EA}" dt="2023-05-17T10:01:00.289" v="1456" actId="1076"/>
          <ac:picMkLst>
            <pc:docMk/>
            <pc:sldMk cId="1735902549" sldId="277"/>
            <ac:picMk id="26" creationId="{2283A77B-5B60-759F-B9AF-5DC0D515E4E0}"/>
          </ac:picMkLst>
        </pc:picChg>
        <pc:picChg chg="mod">
          <ac:chgData name="alisha saley" userId="92261b077c2843b1" providerId="LiveId" clId="{A6452C20-F4C9-4A4F-96F6-284DFF9742EA}" dt="2023-05-17T10:01:00.289" v="1456" actId="1076"/>
          <ac:picMkLst>
            <pc:docMk/>
            <pc:sldMk cId="1735902549" sldId="277"/>
            <ac:picMk id="28" creationId="{06C7B92B-B6AF-961D-EFD0-9D9DA795DEA2}"/>
          </ac:picMkLst>
        </pc:picChg>
        <pc:picChg chg="mod">
          <ac:chgData name="alisha saley" userId="92261b077c2843b1" providerId="LiveId" clId="{A6452C20-F4C9-4A4F-96F6-284DFF9742EA}" dt="2023-05-17T10:01:00.289" v="1456" actId="1076"/>
          <ac:picMkLst>
            <pc:docMk/>
            <pc:sldMk cId="1735902549" sldId="277"/>
            <ac:picMk id="30" creationId="{6E13EAA4-1392-6DCF-EDCE-455C400F1D6D}"/>
          </ac:picMkLst>
        </pc:picChg>
        <pc:picChg chg="mod">
          <ac:chgData name="alisha saley" userId="92261b077c2843b1" providerId="LiveId" clId="{A6452C20-F4C9-4A4F-96F6-284DFF9742EA}" dt="2023-05-17T10:01:00.289" v="1456" actId="1076"/>
          <ac:picMkLst>
            <pc:docMk/>
            <pc:sldMk cId="1735902549" sldId="277"/>
            <ac:picMk id="32" creationId="{46CA3F87-3A55-1927-250F-EEAE18CF6D4B}"/>
          </ac:picMkLst>
        </pc:picChg>
        <pc:picChg chg="mod">
          <ac:chgData name="alisha saley" userId="92261b077c2843b1" providerId="LiveId" clId="{A6452C20-F4C9-4A4F-96F6-284DFF9742EA}" dt="2023-05-17T10:01:00.289" v="1456" actId="1076"/>
          <ac:picMkLst>
            <pc:docMk/>
            <pc:sldMk cId="1735902549" sldId="277"/>
            <ac:picMk id="34" creationId="{30628B1B-F79B-2802-D592-18C9A76157C1}"/>
          </ac:picMkLst>
        </pc:picChg>
        <pc:picChg chg="mod">
          <ac:chgData name="alisha saley" userId="92261b077c2843b1" providerId="LiveId" clId="{A6452C20-F4C9-4A4F-96F6-284DFF9742EA}" dt="2023-05-18T12:15:28.824" v="8017" actId="1076"/>
          <ac:picMkLst>
            <pc:docMk/>
            <pc:sldMk cId="1735902549" sldId="277"/>
            <ac:picMk id="36" creationId="{E51C9A58-6C54-9345-81BF-72ADD5E6EA68}"/>
          </ac:picMkLst>
        </pc:picChg>
        <pc:picChg chg="add del mod">
          <ac:chgData name="alisha saley" userId="92261b077c2843b1" providerId="LiveId" clId="{A6452C20-F4C9-4A4F-96F6-284DFF9742EA}" dt="2023-05-18T12:19:03.454" v="8050" actId="478"/>
          <ac:picMkLst>
            <pc:docMk/>
            <pc:sldMk cId="1735902549" sldId="277"/>
            <ac:picMk id="38" creationId="{274161A9-43BD-C294-A56A-EAE083ABC57F}"/>
          </ac:picMkLst>
        </pc:picChg>
        <pc:picChg chg="mod">
          <ac:chgData name="alisha saley" userId="92261b077c2843b1" providerId="LiveId" clId="{A6452C20-F4C9-4A4F-96F6-284DFF9742EA}" dt="2023-05-17T10:01:00.289" v="1456" actId="1076"/>
          <ac:picMkLst>
            <pc:docMk/>
            <pc:sldMk cId="1735902549" sldId="277"/>
            <ac:picMk id="40" creationId="{92BD250D-F269-82BC-F943-38E2ED720B2B}"/>
          </ac:picMkLst>
        </pc:picChg>
        <pc:picChg chg="mod">
          <ac:chgData name="alisha saley" userId="92261b077c2843b1" providerId="LiveId" clId="{A6452C20-F4C9-4A4F-96F6-284DFF9742EA}" dt="2023-05-17T10:01:00.289" v="1456" actId="1076"/>
          <ac:picMkLst>
            <pc:docMk/>
            <pc:sldMk cId="1735902549" sldId="277"/>
            <ac:picMk id="42" creationId="{6AA5B555-BE98-0AC0-8D65-C18BDAE0A283}"/>
          </ac:picMkLst>
        </pc:picChg>
      </pc:sldChg>
      <pc:sldChg chg="addSp delSp modSp add del mod">
        <pc:chgData name="alisha saley" userId="92261b077c2843b1" providerId="LiveId" clId="{A6452C20-F4C9-4A4F-96F6-284DFF9742EA}" dt="2023-05-19T09:22:20.166" v="17708" actId="47"/>
        <pc:sldMkLst>
          <pc:docMk/>
          <pc:sldMk cId="3669106436" sldId="278"/>
        </pc:sldMkLst>
        <pc:spChg chg="del">
          <ac:chgData name="alisha saley" userId="92261b077c2843b1" providerId="LiveId" clId="{A6452C20-F4C9-4A4F-96F6-284DFF9742EA}" dt="2023-05-17T10:27:30.346" v="2089" actId="478"/>
          <ac:spMkLst>
            <pc:docMk/>
            <pc:sldMk cId="3669106436" sldId="278"/>
            <ac:spMk id="7" creationId="{27B19D3C-DB1C-A1A1-8D1B-1A4FB2AF9093}"/>
          </ac:spMkLst>
        </pc:spChg>
        <pc:spChg chg="add mod">
          <ac:chgData name="alisha saley" userId="92261b077c2843b1" providerId="LiveId" clId="{A6452C20-F4C9-4A4F-96F6-284DFF9742EA}" dt="2023-05-17T10:27:46.006" v="2111" actId="20577"/>
          <ac:spMkLst>
            <pc:docMk/>
            <pc:sldMk cId="3669106436" sldId="278"/>
            <ac:spMk id="17" creationId="{305BD893-C186-9436-9AE3-2722EA977983}"/>
          </ac:spMkLst>
        </pc:spChg>
        <pc:grpChg chg="add del mod">
          <ac:chgData name="alisha saley" userId="92261b077c2843b1" providerId="LiveId" clId="{A6452C20-F4C9-4A4F-96F6-284DFF9742EA}" dt="2023-05-17T10:14:58.667" v="1719" actId="21"/>
          <ac:grpSpMkLst>
            <pc:docMk/>
            <pc:sldMk cId="3669106436" sldId="278"/>
            <ac:grpSpMk id="16" creationId="{5E7C1A2E-E9C0-9ADA-4923-B977CD3D2F0F}"/>
          </ac:grpSpMkLst>
        </pc:grpChg>
        <pc:picChg chg="add mod">
          <ac:chgData name="alisha saley" userId="92261b077c2843b1" providerId="LiveId" clId="{A6452C20-F4C9-4A4F-96F6-284DFF9742EA}" dt="2023-05-17T10:14:55.901" v="1718" actId="164"/>
          <ac:picMkLst>
            <pc:docMk/>
            <pc:sldMk cId="3669106436" sldId="278"/>
            <ac:picMk id="2" creationId="{D4E21866-5F1D-0736-C495-C11D03A5994C}"/>
          </ac:picMkLst>
        </pc:picChg>
        <pc:picChg chg="add mod">
          <ac:chgData name="alisha saley" userId="92261b077c2843b1" providerId="LiveId" clId="{A6452C20-F4C9-4A4F-96F6-284DFF9742EA}" dt="2023-05-17T10:14:55.901" v="1718" actId="164"/>
          <ac:picMkLst>
            <pc:docMk/>
            <pc:sldMk cId="3669106436" sldId="278"/>
            <ac:picMk id="3" creationId="{FFF6B702-1525-27B7-B81C-5BCDBDB269C1}"/>
          </ac:picMkLst>
        </pc:picChg>
        <pc:picChg chg="add mod">
          <ac:chgData name="alisha saley" userId="92261b077c2843b1" providerId="LiveId" clId="{A6452C20-F4C9-4A4F-96F6-284DFF9742EA}" dt="2023-05-17T10:14:55.901" v="1718" actId="164"/>
          <ac:picMkLst>
            <pc:docMk/>
            <pc:sldMk cId="3669106436" sldId="278"/>
            <ac:picMk id="4" creationId="{6E85FA22-3631-75D3-1066-F043A60E99A1}"/>
          </ac:picMkLst>
        </pc:picChg>
        <pc:picChg chg="add mod">
          <ac:chgData name="alisha saley" userId="92261b077c2843b1" providerId="LiveId" clId="{A6452C20-F4C9-4A4F-96F6-284DFF9742EA}" dt="2023-05-17T10:14:55.901" v="1718" actId="164"/>
          <ac:picMkLst>
            <pc:docMk/>
            <pc:sldMk cId="3669106436" sldId="278"/>
            <ac:picMk id="5" creationId="{2935ABE6-4313-8DDE-3E99-F7A1E4CFB80C}"/>
          </ac:picMkLst>
        </pc:picChg>
        <pc:picChg chg="add mod">
          <ac:chgData name="alisha saley" userId="92261b077c2843b1" providerId="LiveId" clId="{A6452C20-F4C9-4A4F-96F6-284DFF9742EA}" dt="2023-05-17T10:14:55.901" v="1718" actId="164"/>
          <ac:picMkLst>
            <pc:docMk/>
            <pc:sldMk cId="3669106436" sldId="278"/>
            <ac:picMk id="6" creationId="{C0E7BC59-B83F-829D-0892-6C57C2D70FE3}"/>
          </ac:picMkLst>
        </pc:picChg>
        <pc:picChg chg="add mod">
          <ac:chgData name="alisha saley" userId="92261b077c2843b1" providerId="LiveId" clId="{A6452C20-F4C9-4A4F-96F6-284DFF9742EA}" dt="2023-05-17T10:14:55.901" v="1718" actId="164"/>
          <ac:picMkLst>
            <pc:docMk/>
            <pc:sldMk cId="3669106436" sldId="278"/>
            <ac:picMk id="8" creationId="{FF213197-3D15-B0B5-8640-A4095CBD41A9}"/>
          </ac:picMkLst>
        </pc:picChg>
        <pc:picChg chg="add mod">
          <ac:chgData name="alisha saley" userId="92261b077c2843b1" providerId="LiveId" clId="{A6452C20-F4C9-4A4F-96F6-284DFF9742EA}" dt="2023-05-17T10:14:55.901" v="1718" actId="164"/>
          <ac:picMkLst>
            <pc:docMk/>
            <pc:sldMk cId="3669106436" sldId="278"/>
            <ac:picMk id="9" creationId="{E340BCEA-20DA-D224-3585-52BC21509A22}"/>
          </ac:picMkLst>
        </pc:picChg>
        <pc:picChg chg="add mod">
          <ac:chgData name="alisha saley" userId="92261b077c2843b1" providerId="LiveId" clId="{A6452C20-F4C9-4A4F-96F6-284DFF9742EA}" dt="2023-05-17T10:14:55.901" v="1718" actId="164"/>
          <ac:picMkLst>
            <pc:docMk/>
            <pc:sldMk cId="3669106436" sldId="278"/>
            <ac:picMk id="10" creationId="{94DA3F6D-78EC-A236-FC53-D4BDD03C9DBB}"/>
          </ac:picMkLst>
        </pc:picChg>
        <pc:picChg chg="add mod">
          <ac:chgData name="alisha saley" userId="92261b077c2843b1" providerId="LiveId" clId="{A6452C20-F4C9-4A4F-96F6-284DFF9742EA}" dt="2023-05-17T10:14:55.901" v="1718" actId="164"/>
          <ac:picMkLst>
            <pc:docMk/>
            <pc:sldMk cId="3669106436" sldId="278"/>
            <ac:picMk id="11" creationId="{9C78BAF5-8230-AD5E-9485-D2389D24125A}"/>
          </ac:picMkLst>
        </pc:picChg>
        <pc:picChg chg="add mod">
          <ac:chgData name="alisha saley" userId="92261b077c2843b1" providerId="LiveId" clId="{A6452C20-F4C9-4A4F-96F6-284DFF9742EA}" dt="2023-05-17T10:14:55.901" v="1718" actId="164"/>
          <ac:picMkLst>
            <pc:docMk/>
            <pc:sldMk cId="3669106436" sldId="278"/>
            <ac:picMk id="12" creationId="{D13CE6EC-C022-0046-36E6-7F14127C105B}"/>
          </ac:picMkLst>
        </pc:picChg>
        <pc:picChg chg="add mod">
          <ac:chgData name="alisha saley" userId="92261b077c2843b1" providerId="LiveId" clId="{A6452C20-F4C9-4A4F-96F6-284DFF9742EA}" dt="2023-05-17T10:14:55.901" v="1718" actId="164"/>
          <ac:picMkLst>
            <pc:docMk/>
            <pc:sldMk cId="3669106436" sldId="278"/>
            <ac:picMk id="13" creationId="{D4D9F68D-749A-FD0E-982C-1C1D6DFBFED9}"/>
          </ac:picMkLst>
        </pc:picChg>
        <pc:picChg chg="add mod">
          <ac:chgData name="alisha saley" userId="92261b077c2843b1" providerId="LiveId" clId="{A6452C20-F4C9-4A4F-96F6-284DFF9742EA}" dt="2023-05-17T10:14:55.901" v="1718" actId="164"/>
          <ac:picMkLst>
            <pc:docMk/>
            <pc:sldMk cId="3669106436" sldId="278"/>
            <ac:picMk id="14" creationId="{6853527C-BD40-FCBB-A0AA-DCD1DCBD4C7A}"/>
          </ac:picMkLst>
        </pc:picChg>
        <pc:picChg chg="add mod">
          <ac:chgData name="alisha saley" userId="92261b077c2843b1" providerId="LiveId" clId="{A6452C20-F4C9-4A4F-96F6-284DFF9742EA}" dt="2023-05-17T10:14:55.901" v="1718" actId="164"/>
          <ac:picMkLst>
            <pc:docMk/>
            <pc:sldMk cId="3669106436" sldId="278"/>
            <ac:picMk id="15" creationId="{4BEF1010-9C9D-2350-F167-084BA3C558C7}"/>
          </ac:picMkLst>
        </pc:picChg>
        <pc:picChg chg="mod">
          <ac:chgData name="alisha saley" userId="92261b077c2843b1" providerId="LiveId" clId="{A6452C20-F4C9-4A4F-96F6-284DFF9742EA}" dt="2023-05-19T08:14:31.051" v="16795" actId="1076"/>
          <ac:picMkLst>
            <pc:docMk/>
            <pc:sldMk cId="3669106436" sldId="278"/>
            <ac:picMk id="20" creationId="{C0ADF11D-803D-42AB-E39C-AD231A233FD0}"/>
          </ac:picMkLst>
        </pc:picChg>
        <pc:picChg chg="mod">
          <ac:chgData name="alisha saley" userId="92261b077c2843b1" providerId="LiveId" clId="{A6452C20-F4C9-4A4F-96F6-284DFF9742EA}" dt="2023-05-19T08:15:14.619" v="16826" actId="1036"/>
          <ac:picMkLst>
            <pc:docMk/>
            <pc:sldMk cId="3669106436" sldId="278"/>
            <ac:picMk id="22" creationId="{882FB1ED-51BF-FE9C-2479-9BACCD690FBD}"/>
          </ac:picMkLst>
        </pc:picChg>
        <pc:picChg chg="mod">
          <ac:chgData name="alisha saley" userId="92261b077c2843b1" providerId="LiveId" clId="{A6452C20-F4C9-4A4F-96F6-284DFF9742EA}" dt="2023-05-19T08:15:12.143" v="16824" actId="1076"/>
          <ac:picMkLst>
            <pc:docMk/>
            <pc:sldMk cId="3669106436" sldId="278"/>
            <ac:picMk id="24" creationId="{5567F28E-2DE5-F092-2686-753CD3AD9BDC}"/>
          </ac:picMkLst>
        </pc:picChg>
        <pc:picChg chg="mod">
          <ac:chgData name="alisha saley" userId="92261b077c2843b1" providerId="LiveId" clId="{A6452C20-F4C9-4A4F-96F6-284DFF9742EA}" dt="2023-05-19T08:14:38.488" v="16797" actId="1076"/>
          <ac:picMkLst>
            <pc:docMk/>
            <pc:sldMk cId="3669106436" sldId="278"/>
            <ac:picMk id="26" creationId="{2283A77B-5B60-759F-B9AF-5DC0D515E4E0}"/>
          </ac:picMkLst>
        </pc:picChg>
        <pc:picChg chg="mod">
          <ac:chgData name="alisha saley" userId="92261b077c2843b1" providerId="LiveId" clId="{A6452C20-F4C9-4A4F-96F6-284DFF9742EA}" dt="2023-05-19T08:15:06.990" v="16822" actId="1076"/>
          <ac:picMkLst>
            <pc:docMk/>
            <pc:sldMk cId="3669106436" sldId="278"/>
            <ac:picMk id="28" creationId="{06C7B92B-B6AF-961D-EFD0-9D9DA795DEA2}"/>
          </ac:picMkLst>
        </pc:picChg>
        <pc:picChg chg="mod">
          <ac:chgData name="alisha saley" userId="92261b077c2843b1" providerId="LiveId" clId="{A6452C20-F4C9-4A4F-96F6-284DFF9742EA}" dt="2023-05-19T08:14:56.549" v="16809" actId="1038"/>
          <ac:picMkLst>
            <pc:docMk/>
            <pc:sldMk cId="3669106436" sldId="278"/>
            <ac:picMk id="34" creationId="{30628B1B-F79B-2802-D592-18C9A76157C1}"/>
          </ac:picMkLst>
        </pc:picChg>
        <pc:picChg chg="mod">
          <ac:chgData name="alisha saley" userId="92261b077c2843b1" providerId="LiveId" clId="{A6452C20-F4C9-4A4F-96F6-284DFF9742EA}" dt="2023-05-19T08:15:04.278" v="16821" actId="1076"/>
          <ac:picMkLst>
            <pc:docMk/>
            <pc:sldMk cId="3669106436" sldId="278"/>
            <ac:picMk id="36" creationId="{E51C9A58-6C54-9345-81BF-72ADD5E6EA68}"/>
          </ac:picMkLst>
        </pc:picChg>
        <pc:picChg chg="mod">
          <ac:chgData name="alisha saley" userId="92261b077c2843b1" providerId="LiveId" clId="{A6452C20-F4C9-4A4F-96F6-284DFF9742EA}" dt="2023-05-19T08:14:45.479" v="16799" actId="1076"/>
          <ac:picMkLst>
            <pc:docMk/>
            <pc:sldMk cId="3669106436" sldId="278"/>
            <ac:picMk id="40" creationId="{92BD250D-F269-82BC-F943-38E2ED720B2B}"/>
          </ac:picMkLst>
        </pc:picChg>
        <pc:picChg chg="mod">
          <ac:chgData name="alisha saley" userId="92261b077c2843b1" providerId="LiveId" clId="{A6452C20-F4C9-4A4F-96F6-284DFF9742EA}" dt="2023-05-19T08:15:00.490" v="16820" actId="1035"/>
          <ac:picMkLst>
            <pc:docMk/>
            <pc:sldMk cId="3669106436" sldId="278"/>
            <ac:picMk id="42" creationId="{6AA5B555-BE98-0AC0-8D65-C18BDAE0A283}"/>
          </ac:picMkLst>
        </pc:picChg>
      </pc:sldChg>
      <pc:sldChg chg="addSp delSp modSp new mod ord">
        <pc:chgData name="alisha saley" userId="92261b077c2843b1" providerId="LiveId" clId="{A6452C20-F4C9-4A4F-96F6-284DFF9742EA}" dt="2023-05-19T08:34:14.727" v="17074"/>
        <pc:sldMkLst>
          <pc:docMk/>
          <pc:sldMk cId="2374422494" sldId="279"/>
        </pc:sldMkLst>
        <pc:spChg chg="del">
          <ac:chgData name="alisha saley" userId="92261b077c2843b1" providerId="LiveId" clId="{A6452C20-F4C9-4A4F-96F6-284DFF9742EA}" dt="2023-05-17T10:15:09.471" v="1723" actId="478"/>
          <ac:spMkLst>
            <pc:docMk/>
            <pc:sldMk cId="2374422494" sldId="279"/>
            <ac:spMk id="2" creationId="{96BC99D1-9A6D-AA2A-53E0-C5F00B9FB02F}"/>
          </ac:spMkLst>
        </pc:spChg>
        <pc:spChg chg="del">
          <ac:chgData name="alisha saley" userId="92261b077c2843b1" providerId="LiveId" clId="{A6452C20-F4C9-4A4F-96F6-284DFF9742EA}" dt="2023-05-17T10:15:05.324" v="1721" actId="478"/>
          <ac:spMkLst>
            <pc:docMk/>
            <pc:sldMk cId="2374422494" sldId="279"/>
            <ac:spMk id="3" creationId="{FAF88BF9-B70C-616F-4DA5-264045CEE51A}"/>
          </ac:spMkLst>
        </pc:spChg>
        <pc:spChg chg="add mod">
          <ac:chgData name="alisha saley" userId="92261b077c2843b1" providerId="LiveId" clId="{A6452C20-F4C9-4A4F-96F6-284DFF9742EA}" dt="2023-05-17T10:39:19.850" v="2712" actId="1076"/>
          <ac:spMkLst>
            <pc:docMk/>
            <pc:sldMk cId="2374422494" sldId="279"/>
            <ac:spMk id="18" creationId="{33B061E8-0EA0-8C93-3248-E18D44F37BC9}"/>
          </ac:spMkLst>
        </pc:spChg>
        <pc:spChg chg="add mod">
          <ac:chgData name="alisha saley" userId="92261b077c2843b1" providerId="LiveId" clId="{A6452C20-F4C9-4A4F-96F6-284DFF9742EA}" dt="2023-05-17T10:39:19.850" v="2712" actId="1076"/>
          <ac:spMkLst>
            <pc:docMk/>
            <pc:sldMk cId="2374422494" sldId="279"/>
            <ac:spMk id="19" creationId="{D28D50A0-29F8-A938-ED7F-155A94E86BAE}"/>
          </ac:spMkLst>
        </pc:spChg>
        <pc:spChg chg="add mod">
          <ac:chgData name="alisha saley" userId="92261b077c2843b1" providerId="LiveId" clId="{A6452C20-F4C9-4A4F-96F6-284DFF9742EA}" dt="2023-05-17T10:39:19.850" v="2712" actId="1076"/>
          <ac:spMkLst>
            <pc:docMk/>
            <pc:sldMk cId="2374422494" sldId="279"/>
            <ac:spMk id="20" creationId="{B6184CB0-B6DD-4AA5-492D-9E21EFC71CF6}"/>
          </ac:spMkLst>
        </pc:spChg>
        <pc:spChg chg="add del mod">
          <ac:chgData name="alisha saley" userId="92261b077c2843b1" providerId="LiveId" clId="{A6452C20-F4C9-4A4F-96F6-284DFF9742EA}" dt="2023-05-17T10:29:52.113" v="2223" actId="478"/>
          <ac:spMkLst>
            <pc:docMk/>
            <pc:sldMk cId="2374422494" sldId="279"/>
            <ac:spMk id="21" creationId="{E077A817-303A-6191-9A1B-EC45F609F9D9}"/>
          </ac:spMkLst>
        </pc:spChg>
        <pc:spChg chg="add del mod">
          <ac:chgData name="alisha saley" userId="92261b077c2843b1" providerId="LiveId" clId="{A6452C20-F4C9-4A4F-96F6-284DFF9742EA}" dt="2023-05-19T08:26:18.396" v="16965" actId="478"/>
          <ac:spMkLst>
            <pc:docMk/>
            <pc:sldMk cId="2374422494" sldId="279"/>
            <ac:spMk id="22" creationId="{F4CE5D0A-A03F-BE54-0B19-12630FFB1FA8}"/>
          </ac:spMkLst>
        </pc:spChg>
        <pc:spChg chg="add del mod">
          <ac:chgData name="alisha saley" userId="92261b077c2843b1" providerId="LiveId" clId="{A6452C20-F4C9-4A4F-96F6-284DFF9742EA}" dt="2023-05-17T10:30:00.171" v="2225" actId="478"/>
          <ac:spMkLst>
            <pc:docMk/>
            <pc:sldMk cId="2374422494" sldId="279"/>
            <ac:spMk id="25" creationId="{FA49B1EA-6963-0047-4DFC-B096A2D2F147}"/>
          </ac:spMkLst>
        </pc:spChg>
        <pc:spChg chg="add mod">
          <ac:chgData name="alisha saley" userId="92261b077c2843b1" providerId="LiveId" clId="{A6452C20-F4C9-4A4F-96F6-284DFF9742EA}" dt="2023-05-17T10:46:42.644" v="2792" actId="1076"/>
          <ac:spMkLst>
            <pc:docMk/>
            <pc:sldMk cId="2374422494" sldId="279"/>
            <ac:spMk id="26" creationId="{812B2790-F048-C3AF-0D83-C38648BEE5DD}"/>
          </ac:spMkLst>
        </pc:spChg>
        <pc:spChg chg="add mod">
          <ac:chgData name="alisha saley" userId="92261b077c2843b1" providerId="LiveId" clId="{A6452C20-F4C9-4A4F-96F6-284DFF9742EA}" dt="2023-05-19T08:26:12.973" v="16963" actId="14100"/>
          <ac:spMkLst>
            <pc:docMk/>
            <pc:sldMk cId="2374422494" sldId="279"/>
            <ac:spMk id="27" creationId="{BC05E197-A709-D6D2-A10F-759E05900902}"/>
          </ac:spMkLst>
        </pc:spChg>
        <pc:spChg chg="add del mod">
          <ac:chgData name="alisha saley" userId="92261b077c2843b1" providerId="LiveId" clId="{A6452C20-F4C9-4A4F-96F6-284DFF9742EA}" dt="2023-05-19T08:34:14.298" v="17073" actId="478"/>
          <ac:spMkLst>
            <pc:docMk/>
            <pc:sldMk cId="2374422494" sldId="279"/>
            <ac:spMk id="28" creationId="{4211B89C-9680-3065-206F-1F0F7BEF3CF1}"/>
          </ac:spMkLst>
        </pc:spChg>
        <pc:spChg chg="add del mod">
          <ac:chgData name="alisha saley" userId="92261b077c2843b1" providerId="LiveId" clId="{A6452C20-F4C9-4A4F-96F6-284DFF9742EA}" dt="2023-05-17T10:47:28.635" v="2816" actId="478"/>
          <ac:spMkLst>
            <pc:docMk/>
            <pc:sldMk cId="2374422494" sldId="279"/>
            <ac:spMk id="29" creationId="{A1171E00-D6FC-81C6-7FC3-1FCA13D94AAB}"/>
          </ac:spMkLst>
        </pc:spChg>
        <pc:spChg chg="add del mod">
          <ac:chgData name="alisha saley" userId="92261b077c2843b1" providerId="LiveId" clId="{A6452C20-F4C9-4A4F-96F6-284DFF9742EA}" dt="2023-05-17T10:47:29.640" v="2817" actId="478"/>
          <ac:spMkLst>
            <pc:docMk/>
            <pc:sldMk cId="2374422494" sldId="279"/>
            <ac:spMk id="30" creationId="{DF0153F0-2D68-A914-D1DA-74E6A59FF6CA}"/>
          </ac:spMkLst>
        </pc:spChg>
        <pc:spChg chg="add mod">
          <ac:chgData name="alisha saley" userId="92261b077c2843b1" providerId="LiveId" clId="{A6452C20-F4C9-4A4F-96F6-284DFF9742EA}" dt="2023-05-17T10:37:06.523" v="2674" actId="14100"/>
          <ac:spMkLst>
            <pc:docMk/>
            <pc:sldMk cId="2374422494" sldId="279"/>
            <ac:spMk id="31" creationId="{CB5F9DA5-C930-C963-22D2-40B32DC77668}"/>
          </ac:spMkLst>
        </pc:spChg>
        <pc:spChg chg="add del mod">
          <ac:chgData name="alisha saley" userId="92261b077c2843b1" providerId="LiveId" clId="{A6452C20-F4C9-4A4F-96F6-284DFF9742EA}" dt="2023-05-17T10:47:22.951" v="2810" actId="478"/>
          <ac:spMkLst>
            <pc:docMk/>
            <pc:sldMk cId="2374422494" sldId="279"/>
            <ac:spMk id="32" creationId="{F617A35D-6F6E-0C74-D1C2-A10DF33AFEB6}"/>
          </ac:spMkLst>
        </pc:spChg>
        <pc:spChg chg="add del mod">
          <ac:chgData name="alisha saley" userId="92261b077c2843b1" providerId="LiveId" clId="{A6452C20-F4C9-4A4F-96F6-284DFF9742EA}" dt="2023-05-17T10:47:24.772" v="2812" actId="478"/>
          <ac:spMkLst>
            <pc:docMk/>
            <pc:sldMk cId="2374422494" sldId="279"/>
            <ac:spMk id="33" creationId="{75849039-D0A4-D83F-A82E-546693FE8847}"/>
          </ac:spMkLst>
        </pc:spChg>
        <pc:spChg chg="add del mod">
          <ac:chgData name="alisha saley" userId="92261b077c2843b1" providerId="LiveId" clId="{A6452C20-F4C9-4A4F-96F6-284DFF9742EA}" dt="2023-05-17T10:47:26.313" v="2814" actId="478"/>
          <ac:spMkLst>
            <pc:docMk/>
            <pc:sldMk cId="2374422494" sldId="279"/>
            <ac:spMk id="34" creationId="{0B2AA924-106A-EA84-9F56-B6589D26FA07}"/>
          </ac:spMkLst>
        </pc:spChg>
        <pc:spChg chg="add mod">
          <ac:chgData name="alisha saley" userId="92261b077c2843b1" providerId="LiveId" clId="{A6452C20-F4C9-4A4F-96F6-284DFF9742EA}" dt="2023-05-17T10:40:38.892" v="2724" actId="207"/>
          <ac:spMkLst>
            <pc:docMk/>
            <pc:sldMk cId="2374422494" sldId="279"/>
            <ac:spMk id="35" creationId="{9211D546-467A-2B75-EF96-CBEB80833DBD}"/>
          </ac:spMkLst>
        </pc:spChg>
        <pc:spChg chg="add del mod">
          <ac:chgData name="alisha saley" userId="92261b077c2843b1" providerId="LiveId" clId="{A6452C20-F4C9-4A4F-96F6-284DFF9742EA}" dt="2023-05-17T10:47:23.831" v="2811" actId="478"/>
          <ac:spMkLst>
            <pc:docMk/>
            <pc:sldMk cId="2374422494" sldId="279"/>
            <ac:spMk id="36" creationId="{6637F329-F396-0274-A751-89593565E216}"/>
          </ac:spMkLst>
        </pc:spChg>
        <pc:spChg chg="add del mod">
          <ac:chgData name="alisha saley" userId="92261b077c2843b1" providerId="LiveId" clId="{A6452C20-F4C9-4A4F-96F6-284DFF9742EA}" dt="2023-05-17T10:47:27.285" v="2815" actId="478"/>
          <ac:spMkLst>
            <pc:docMk/>
            <pc:sldMk cId="2374422494" sldId="279"/>
            <ac:spMk id="37" creationId="{590D991D-E29D-74FD-E94F-A04D31EADE7E}"/>
          </ac:spMkLst>
        </pc:spChg>
        <pc:spChg chg="add del mod">
          <ac:chgData name="alisha saley" userId="92261b077c2843b1" providerId="LiveId" clId="{A6452C20-F4C9-4A4F-96F6-284DFF9742EA}" dt="2023-05-17T10:47:25.683" v="2813" actId="478"/>
          <ac:spMkLst>
            <pc:docMk/>
            <pc:sldMk cId="2374422494" sldId="279"/>
            <ac:spMk id="38" creationId="{F17A56BB-CA3B-EBC3-8AE8-E4F8B12576A0}"/>
          </ac:spMkLst>
        </pc:spChg>
        <pc:spChg chg="add mod">
          <ac:chgData name="alisha saley" userId="92261b077c2843b1" providerId="LiveId" clId="{A6452C20-F4C9-4A4F-96F6-284DFF9742EA}" dt="2023-05-19T08:26:32.436" v="16967" actId="1076"/>
          <ac:spMkLst>
            <pc:docMk/>
            <pc:sldMk cId="2374422494" sldId="279"/>
            <ac:spMk id="39" creationId="{5B9CC851-2EAB-0F66-458F-F8888C49E9CA}"/>
          </ac:spMkLst>
        </pc:spChg>
        <pc:spChg chg="mod">
          <ac:chgData name="alisha saley" userId="92261b077c2843b1" providerId="LiveId" clId="{A6452C20-F4C9-4A4F-96F6-284DFF9742EA}" dt="2023-05-19T08:21:42.901" v="16897"/>
          <ac:spMkLst>
            <pc:docMk/>
            <pc:sldMk cId="2374422494" sldId="279"/>
            <ac:spMk id="42" creationId="{CEDBE52F-AE3B-B314-D039-3AFD36AC301B}"/>
          </ac:spMkLst>
        </pc:spChg>
        <pc:spChg chg="mod">
          <ac:chgData name="alisha saley" userId="92261b077c2843b1" providerId="LiveId" clId="{A6452C20-F4C9-4A4F-96F6-284DFF9742EA}" dt="2023-05-19T08:21:42.901" v="16897"/>
          <ac:spMkLst>
            <pc:docMk/>
            <pc:sldMk cId="2374422494" sldId="279"/>
            <ac:spMk id="43" creationId="{BDBE7CE2-74DF-73BB-92BA-B30DEACF509A}"/>
          </ac:spMkLst>
        </pc:spChg>
        <pc:spChg chg="mod">
          <ac:chgData name="alisha saley" userId="92261b077c2843b1" providerId="LiveId" clId="{A6452C20-F4C9-4A4F-96F6-284DFF9742EA}" dt="2023-05-19T08:21:42.901" v="16897"/>
          <ac:spMkLst>
            <pc:docMk/>
            <pc:sldMk cId="2374422494" sldId="279"/>
            <ac:spMk id="44" creationId="{F8596A8D-7780-721C-FD0C-562B0E6D126F}"/>
          </ac:spMkLst>
        </pc:spChg>
        <pc:spChg chg="mod">
          <ac:chgData name="alisha saley" userId="92261b077c2843b1" providerId="LiveId" clId="{A6452C20-F4C9-4A4F-96F6-284DFF9742EA}" dt="2023-05-19T08:29:00.125" v="17005" actId="1036"/>
          <ac:spMkLst>
            <pc:docMk/>
            <pc:sldMk cId="2374422494" sldId="279"/>
            <ac:spMk id="58" creationId="{5FDFC29F-AAC3-6F5A-A54A-B6B733E15819}"/>
          </ac:spMkLst>
        </pc:spChg>
        <pc:spChg chg="mod">
          <ac:chgData name="alisha saley" userId="92261b077c2843b1" providerId="LiveId" clId="{A6452C20-F4C9-4A4F-96F6-284DFF9742EA}" dt="2023-05-19T08:29:00.125" v="17005" actId="1036"/>
          <ac:spMkLst>
            <pc:docMk/>
            <pc:sldMk cId="2374422494" sldId="279"/>
            <ac:spMk id="59" creationId="{1173EA26-E82B-941B-4B73-C8D53BF8A23B}"/>
          </ac:spMkLst>
        </pc:spChg>
        <pc:spChg chg="mod">
          <ac:chgData name="alisha saley" userId="92261b077c2843b1" providerId="LiveId" clId="{A6452C20-F4C9-4A4F-96F6-284DFF9742EA}" dt="2023-05-19T08:29:00.125" v="17005" actId="1036"/>
          <ac:spMkLst>
            <pc:docMk/>
            <pc:sldMk cId="2374422494" sldId="279"/>
            <ac:spMk id="60" creationId="{8F435653-E872-1072-BCD2-62A76E0C32C1}"/>
          </ac:spMkLst>
        </pc:spChg>
        <pc:spChg chg="add mod">
          <ac:chgData name="alisha saley" userId="92261b077c2843b1" providerId="LiveId" clId="{A6452C20-F4C9-4A4F-96F6-284DFF9742EA}" dt="2023-05-19T08:28:53.735" v="16992" actId="14100"/>
          <ac:spMkLst>
            <pc:docMk/>
            <pc:sldMk cId="2374422494" sldId="279"/>
            <ac:spMk id="74" creationId="{544900FF-8406-2864-77F3-E0BDA90CEEEF}"/>
          </ac:spMkLst>
        </pc:spChg>
        <pc:spChg chg="add mod">
          <ac:chgData name="alisha saley" userId="92261b077c2843b1" providerId="LiveId" clId="{A6452C20-F4C9-4A4F-96F6-284DFF9742EA}" dt="2023-05-19T08:28:49.678" v="16991" actId="1076"/>
          <ac:spMkLst>
            <pc:docMk/>
            <pc:sldMk cId="2374422494" sldId="279"/>
            <ac:spMk id="75" creationId="{81A3734C-1D1A-6DDA-3B68-49890402F957}"/>
          </ac:spMkLst>
        </pc:spChg>
        <pc:spChg chg="add mod">
          <ac:chgData name="alisha saley" userId="92261b077c2843b1" providerId="LiveId" clId="{A6452C20-F4C9-4A4F-96F6-284DFF9742EA}" dt="2023-05-19T08:33:13.080" v="17064" actId="571"/>
          <ac:spMkLst>
            <pc:docMk/>
            <pc:sldMk cId="2374422494" sldId="279"/>
            <ac:spMk id="76" creationId="{1E2B722E-CD8A-E87E-D085-2225D27D44DE}"/>
          </ac:spMkLst>
        </pc:spChg>
        <pc:spChg chg="add mod">
          <ac:chgData name="alisha saley" userId="92261b077c2843b1" providerId="LiveId" clId="{A6452C20-F4C9-4A4F-96F6-284DFF9742EA}" dt="2023-05-19T08:33:22.683" v="17065" actId="1076"/>
          <ac:spMkLst>
            <pc:docMk/>
            <pc:sldMk cId="2374422494" sldId="279"/>
            <ac:spMk id="77" creationId="{FB60676C-1737-45BC-9D1C-2D7BA909F16B}"/>
          </ac:spMkLst>
        </pc:spChg>
        <pc:spChg chg="add mod">
          <ac:chgData name="alisha saley" userId="92261b077c2843b1" providerId="LiveId" clId="{A6452C20-F4C9-4A4F-96F6-284DFF9742EA}" dt="2023-05-19T08:34:14.727" v="17074"/>
          <ac:spMkLst>
            <pc:docMk/>
            <pc:sldMk cId="2374422494" sldId="279"/>
            <ac:spMk id="78" creationId="{C689FBB6-B0A1-0C96-94FB-45DF922A22E2}"/>
          </ac:spMkLst>
        </pc:spChg>
        <pc:grpChg chg="add mod">
          <ac:chgData name="alisha saley" userId="92261b077c2843b1" providerId="LiveId" clId="{A6452C20-F4C9-4A4F-96F6-284DFF9742EA}" dt="2023-05-17T10:39:19.850" v="2712" actId="1076"/>
          <ac:grpSpMkLst>
            <pc:docMk/>
            <pc:sldMk cId="2374422494" sldId="279"/>
            <ac:grpSpMk id="4" creationId="{67B01177-BFEC-4577-493A-7DADFF9BF852}"/>
          </ac:grpSpMkLst>
        </pc:grpChg>
        <pc:grpChg chg="add del mod">
          <ac:chgData name="alisha saley" userId="92261b077c2843b1" providerId="LiveId" clId="{A6452C20-F4C9-4A4F-96F6-284DFF9742EA}" dt="2023-05-19T08:21:47.410" v="16899" actId="478"/>
          <ac:grpSpMkLst>
            <pc:docMk/>
            <pc:sldMk cId="2374422494" sldId="279"/>
            <ac:grpSpMk id="23" creationId="{BDCC8DBC-7C22-D569-AA81-5024B89CAA1B}"/>
          </ac:grpSpMkLst>
        </pc:grpChg>
        <pc:grpChg chg="add del mod">
          <ac:chgData name="alisha saley" userId="92261b077c2843b1" providerId="LiveId" clId="{A6452C20-F4C9-4A4F-96F6-284DFF9742EA}" dt="2023-05-19T08:21:44.866" v="16898"/>
          <ac:grpSpMkLst>
            <pc:docMk/>
            <pc:sldMk cId="2374422494" sldId="279"/>
            <ac:grpSpMk id="40" creationId="{B87299E6-9417-7C40-BBE0-7BA07413A471}"/>
          </ac:grpSpMkLst>
        </pc:grpChg>
        <pc:grpChg chg="mod">
          <ac:chgData name="alisha saley" userId="92261b077c2843b1" providerId="LiveId" clId="{A6452C20-F4C9-4A4F-96F6-284DFF9742EA}" dt="2023-05-19T08:21:42.901" v="16897"/>
          <ac:grpSpMkLst>
            <pc:docMk/>
            <pc:sldMk cId="2374422494" sldId="279"/>
            <ac:grpSpMk id="41" creationId="{0090F026-C835-D6E7-C4E3-02FC3F2C1BA2}"/>
          </ac:grpSpMkLst>
        </pc:grpChg>
        <pc:grpChg chg="add mod">
          <ac:chgData name="alisha saley" userId="92261b077c2843b1" providerId="LiveId" clId="{A6452C20-F4C9-4A4F-96F6-284DFF9742EA}" dt="2023-05-19T08:29:00.125" v="17005" actId="1036"/>
          <ac:grpSpMkLst>
            <pc:docMk/>
            <pc:sldMk cId="2374422494" sldId="279"/>
            <ac:grpSpMk id="56" creationId="{31230BB5-3467-C704-67D7-09BD7FE01B30}"/>
          </ac:grpSpMkLst>
        </pc:grpChg>
        <pc:grpChg chg="mod">
          <ac:chgData name="alisha saley" userId="92261b077c2843b1" providerId="LiveId" clId="{A6452C20-F4C9-4A4F-96F6-284DFF9742EA}" dt="2023-05-19T08:29:00.125" v="17005" actId="1036"/>
          <ac:grpSpMkLst>
            <pc:docMk/>
            <pc:sldMk cId="2374422494" sldId="279"/>
            <ac:grpSpMk id="57" creationId="{30F5AF42-FD94-4B40-0157-AEF99EDADD40}"/>
          </ac:grpSpMkLst>
        </pc:grpChg>
        <pc:picChg chg="mod">
          <ac:chgData name="alisha saley" userId="92261b077c2843b1" providerId="LiveId" clId="{A6452C20-F4C9-4A4F-96F6-284DFF9742EA}" dt="2023-05-17T10:39:19.850" v="2712" actId="1076"/>
          <ac:picMkLst>
            <pc:docMk/>
            <pc:sldMk cId="2374422494" sldId="279"/>
            <ac:picMk id="5" creationId="{43BF1361-7C75-0D7E-A6A5-71FADAC0060F}"/>
          </ac:picMkLst>
        </pc:picChg>
        <pc:picChg chg="mod">
          <ac:chgData name="alisha saley" userId="92261b077c2843b1" providerId="LiveId" clId="{A6452C20-F4C9-4A4F-96F6-284DFF9742EA}" dt="2023-05-17T10:39:19.850" v="2712" actId="1076"/>
          <ac:picMkLst>
            <pc:docMk/>
            <pc:sldMk cId="2374422494" sldId="279"/>
            <ac:picMk id="6" creationId="{F0C76A49-FF70-876F-C85E-1C0C999BFE03}"/>
          </ac:picMkLst>
        </pc:picChg>
        <pc:picChg chg="mod">
          <ac:chgData name="alisha saley" userId="92261b077c2843b1" providerId="LiveId" clId="{A6452C20-F4C9-4A4F-96F6-284DFF9742EA}" dt="2023-05-17T10:39:19.850" v="2712" actId="1076"/>
          <ac:picMkLst>
            <pc:docMk/>
            <pc:sldMk cId="2374422494" sldId="279"/>
            <ac:picMk id="7" creationId="{DB47BAFC-5735-B6F4-9C8C-E45811C8E3BD}"/>
          </ac:picMkLst>
        </pc:picChg>
        <pc:picChg chg="mod">
          <ac:chgData name="alisha saley" userId="92261b077c2843b1" providerId="LiveId" clId="{A6452C20-F4C9-4A4F-96F6-284DFF9742EA}" dt="2023-05-17T10:39:19.850" v="2712" actId="1076"/>
          <ac:picMkLst>
            <pc:docMk/>
            <pc:sldMk cId="2374422494" sldId="279"/>
            <ac:picMk id="8" creationId="{209748A5-10D6-B17A-E196-D781BE79D353}"/>
          </ac:picMkLst>
        </pc:picChg>
        <pc:picChg chg="mod">
          <ac:chgData name="alisha saley" userId="92261b077c2843b1" providerId="LiveId" clId="{A6452C20-F4C9-4A4F-96F6-284DFF9742EA}" dt="2023-05-17T10:39:19.850" v="2712" actId="1076"/>
          <ac:picMkLst>
            <pc:docMk/>
            <pc:sldMk cId="2374422494" sldId="279"/>
            <ac:picMk id="9" creationId="{339E87E8-3978-6578-4F6E-DC13B695152A}"/>
          </ac:picMkLst>
        </pc:picChg>
        <pc:picChg chg="mod">
          <ac:chgData name="alisha saley" userId="92261b077c2843b1" providerId="LiveId" clId="{A6452C20-F4C9-4A4F-96F6-284DFF9742EA}" dt="2023-05-17T10:39:19.850" v="2712" actId="1076"/>
          <ac:picMkLst>
            <pc:docMk/>
            <pc:sldMk cId="2374422494" sldId="279"/>
            <ac:picMk id="10" creationId="{00352334-5681-CA3B-2E45-13B670C84F38}"/>
          </ac:picMkLst>
        </pc:picChg>
        <pc:picChg chg="mod">
          <ac:chgData name="alisha saley" userId="92261b077c2843b1" providerId="LiveId" clId="{A6452C20-F4C9-4A4F-96F6-284DFF9742EA}" dt="2023-05-17T10:39:19.850" v="2712" actId="1076"/>
          <ac:picMkLst>
            <pc:docMk/>
            <pc:sldMk cId="2374422494" sldId="279"/>
            <ac:picMk id="11" creationId="{C687DC36-51A7-DE6D-1003-5B4F0207A22D}"/>
          </ac:picMkLst>
        </pc:picChg>
        <pc:picChg chg="mod">
          <ac:chgData name="alisha saley" userId="92261b077c2843b1" providerId="LiveId" clId="{A6452C20-F4C9-4A4F-96F6-284DFF9742EA}" dt="2023-05-17T10:39:19.850" v="2712" actId="1076"/>
          <ac:picMkLst>
            <pc:docMk/>
            <pc:sldMk cId="2374422494" sldId="279"/>
            <ac:picMk id="12" creationId="{CF9D8950-7202-0239-3A4F-74A918D65D29}"/>
          </ac:picMkLst>
        </pc:picChg>
        <pc:picChg chg="mod">
          <ac:chgData name="alisha saley" userId="92261b077c2843b1" providerId="LiveId" clId="{A6452C20-F4C9-4A4F-96F6-284DFF9742EA}" dt="2023-05-17T10:39:19.850" v="2712" actId="1076"/>
          <ac:picMkLst>
            <pc:docMk/>
            <pc:sldMk cId="2374422494" sldId="279"/>
            <ac:picMk id="13" creationId="{B4FEEF86-2E97-F09C-9BE9-866B2C8C5E03}"/>
          </ac:picMkLst>
        </pc:picChg>
        <pc:picChg chg="mod">
          <ac:chgData name="alisha saley" userId="92261b077c2843b1" providerId="LiveId" clId="{A6452C20-F4C9-4A4F-96F6-284DFF9742EA}" dt="2023-05-17T10:39:19.850" v="2712" actId="1076"/>
          <ac:picMkLst>
            <pc:docMk/>
            <pc:sldMk cId="2374422494" sldId="279"/>
            <ac:picMk id="14" creationId="{B13A35A6-A5F1-8714-6346-EFD8335FE09E}"/>
          </ac:picMkLst>
        </pc:picChg>
        <pc:picChg chg="mod">
          <ac:chgData name="alisha saley" userId="92261b077c2843b1" providerId="LiveId" clId="{A6452C20-F4C9-4A4F-96F6-284DFF9742EA}" dt="2023-05-17T10:39:19.850" v="2712" actId="1076"/>
          <ac:picMkLst>
            <pc:docMk/>
            <pc:sldMk cId="2374422494" sldId="279"/>
            <ac:picMk id="15" creationId="{A0C51980-5349-CCDD-0672-F1DF5754C7C7}"/>
          </ac:picMkLst>
        </pc:picChg>
        <pc:picChg chg="mod">
          <ac:chgData name="alisha saley" userId="92261b077c2843b1" providerId="LiveId" clId="{A6452C20-F4C9-4A4F-96F6-284DFF9742EA}" dt="2023-05-17T10:39:19.850" v="2712" actId="1076"/>
          <ac:picMkLst>
            <pc:docMk/>
            <pc:sldMk cId="2374422494" sldId="279"/>
            <ac:picMk id="16" creationId="{2151E866-180B-C96E-92AF-B55BF3D9CCC4}"/>
          </ac:picMkLst>
        </pc:picChg>
        <pc:picChg chg="mod">
          <ac:chgData name="alisha saley" userId="92261b077c2843b1" providerId="LiveId" clId="{A6452C20-F4C9-4A4F-96F6-284DFF9742EA}" dt="2023-05-17T10:39:19.850" v="2712" actId="1076"/>
          <ac:picMkLst>
            <pc:docMk/>
            <pc:sldMk cId="2374422494" sldId="279"/>
            <ac:picMk id="17" creationId="{C114A61A-7B9A-4CB3-9E85-E81C6DF154EC}"/>
          </ac:picMkLst>
        </pc:picChg>
        <pc:picChg chg="mod">
          <ac:chgData name="alisha saley" userId="92261b077c2843b1" providerId="LiveId" clId="{A6452C20-F4C9-4A4F-96F6-284DFF9742EA}" dt="2023-05-19T08:21:42.901" v="16897"/>
          <ac:picMkLst>
            <pc:docMk/>
            <pc:sldMk cId="2374422494" sldId="279"/>
            <ac:picMk id="45" creationId="{780616FA-5D01-59B8-006E-EA9A50407B3C}"/>
          </ac:picMkLst>
        </pc:picChg>
        <pc:picChg chg="mod">
          <ac:chgData name="alisha saley" userId="92261b077c2843b1" providerId="LiveId" clId="{A6452C20-F4C9-4A4F-96F6-284DFF9742EA}" dt="2023-05-19T08:21:42.901" v="16897"/>
          <ac:picMkLst>
            <pc:docMk/>
            <pc:sldMk cId="2374422494" sldId="279"/>
            <ac:picMk id="46" creationId="{48DEE520-C897-23FB-FC02-D6B4B842DCCA}"/>
          </ac:picMkLst>
        </pc:picChg>
        <pc:picChg chg="mod">
          <ac:chgData name="alisha saley" userId="92261b077c2843b1" providerId="LiveId" clId="{A6452C20-F4C9-4A4F-96F6-284DFF9742EA}" dt="2023-05-19T08:21:42.901" v="16897"/>
          <ac:picMkLst>
            <pc:docMk/>
            <pc:sldMk cId="2374422494" sldId="279"/>
            <ac:picMk id="47" creationId="{834DA225-77B8-E786-A03B-7444F95AE85A}"/>
          </ac:picMkLst>
        </pc:picChg>
        <pc:picChg chg="mod">
          <ac:chgData name="alisha saley" userId="92261b077c2843b1" providerId="LiveId" clId="{A6452C20-F4C9-4A4F-96F6-284DFF9742EA}" dt="2023-05-19T08:21:42.901" v="16897"/>
          <ac:picMkLst>
            <pc:docMk/>
            <pc:sldMk cId="2374422494" sldId="279"/>
            <ac:picMk id="48" creationId="{B6501B65-CE16-9985-F569-FB920F2DB461}"/>
          </ac:picMkLst>
        </pc:picChg>
        <pc:picChg chg="mod">
          <ac:chgData name="alisha saley" userId="92261b077c2843b1" providerId="LiveId" clId="{A6452C20-F4C9-4A4F-96F6-284DFF9742EA}" dt="2023-05-19T08:21:42.901" v="16897"/>
          <ac:picMkLst>
            <pc:docMk/>
            <pc:sldMk cId="2374422494" sldId="279"/>
            <ac:picMk id="49" creationId="{695C2FB0-9922-D749-C101-06212B2A731E}"/>
          </ac:picMkLst>
        </pc:picChg>
        <pc:picChg chg="mod">
          <ac:chgData name="alisha saley" userId="92261b077c2843b1" providerId="LiveId" clId="{A6452C20-F4C9-4A4F-96F6-284DFF9742EA}" dt="2023-05-19T08:21:42.901" v="16897"/>
          <ac:picMkLst>
            <pc:docMk/>
            <pc:sldMk cId="2374422494" sldId="279"/>
            <ac:picMk id="50" creationId="{76D2C5BE-6580-D784-D108-5354C5C65900}"/>
          </ac:picMkLst>
        </pc:picChg>
        <pc:picChg chg="mod">
          <ac:chgData name="alisha saley" userId="92261b077c2843b1" providerId="LiveId" clId="{A6452C20-F4C9-4A4F-96F6-284DFF9742EA}" dt="2023-05-19T08:21:42.901" v="16897"/>
          <ac:picMkLst>
            <pc:docMk/>
            <pc:sldMk cId="2374422494" sldId="279"/>
            <ac:picMk id="51" creationId="{BA35C8D0-CF27-39D0-0240-520630645BA5}"/>
          </ac:picMkLst>
        </pc:picChg>
        <pc:picChg chg="mod">
          <ac:chgData name="alisha saley" userId="92261b077c2843b1" providerId="LiveId" clId="{A6452C20-F4C9-4A4F-96F6-284DFF9742EA}" dt="2023-05-19T08:21:42.901" v="16897"/>
          <ac:picMkLst>
            <pc:docMk/>
            <pc:sldMk cId="2374422494" sldId="279"/>
            <ac:picMk id="52" creationId="{7E02E3FD-7238-D324-D841-ED5D523F48DC}"/>
          </ac:picMkLst>
        </pc:picChg>
        <pc:picChg chg="mod">
          <ac:chgData name="alisha saley" userId="92261b077c2843b1" providerId="LiveId" clId="{A6452C20-F4C9-4A4F-96F6-284DFF9742EA}" dt="2023-05-19T08:21:42.901" v="16897"/>
          <ac:picMkLst>
            <pc:docMk/>
            <pc:sldMk cId="2374422494" sldId="279"/>
            <ac:picMk id="53" creationId="{D11C9DCF-DD13-8884-16BF-DF7A979211E1}"/>
          </ac:picMkLst>
        </pc:picChg>
        <pc:picChg chg="mod">
          <ac:chgData name="alisha saley" userId="92261b077c2843b1" providerId="LiveId" clId="{A6452C20-F4C9-4A4F-96F6-284DFF9742EA}" dt="2023-05-19T08:21:42.901" v="16897"/>
          <ac:picMkLst>
            <pc:docMk/>
            <pc:sldMk cId="2374422494" sldId="279"/>
            <ac:picMk id="54" creationId="{6FF45529-697B-25C0-7EF7-5DD670DF63E6}"/>
          </ac:picMkLst>
        </pc:picChg>
        <pc:picChg chg="mod">
          <ac:chgData name="alisha saley" userId="92261b077c2843b1" providerId="LiveId" clId="{A6452C20-F4C9-4A4F-96F6-284DFF9742EA}" dt="2023-05-19T08:21:42.901" v="16897"/>
          <ac:picMkLst>
            <pc:docMk/>
            <pc:sldMk cId="2374422494" sldId="279"/>
            <ac:picMk id="55" creationId="{D147F50A-262E-0CB9-1CAB-09531692BF07}"/>
          </ac:picMkLst>
        </pc:picChg>
        <pc:picChg chg="mod">
          <ac:chgData name="alisha saley" userId="92261b077c2843b1" providerId="LiveId" clId="{A6452C20-F4C9-4A4F-96F6-284DFF9742EA}" dt="2023-05-19T08:29:00.125" v="17005" actId="1036"/>
          <ac:picMkLst>
            <pc:docMk/>
            <pc:sldMk cId="2374422494" sldId="279"/>
            <ac:picMk id="61" creationId="{08FED7E7-6506-5515-2D63-8C302D884A20}"/>
          </ac:picMkLst>
        </pc:picChg>
        <pc:picChg chg="mod">
          <ac:chgData name="alisha saley" userId="92261b077c2843b1" providerId="LiveId" clId="{A6452C20-F4C9-4A4F-96F6-284DFF9742EA}" dt="2023-05-19T08:29:00.125" v="17005" actId="1036"/>
          <ac:picMkLst>
            <pc:docMk/>
            <pc:sldMk cId="2374422494" sldId="279"/>
            <ac:picMk id="62" creationId="{28F42FEA-1D6F-ED05-6876-8266B0303339}"/>
          </ac:picMkLst>
        </pc:picChg>
        <pc:picChg chg="mod">
          <ac:chgData name="alisha saley" userId="92261b077c2843b1" providerId="LiveId" clId="{A6452C20-F4C9-4A4F-96F6-284DFF9742EA}" dt="2023-05-19T08:29:00.125" v="17005" actId="1036"/>
          <ac:picMkLst>
            <pc:docMk/>
            <pc:sldMk cId="2374422494" sldId="279"/>
            <ac:picMk id="63" creationId="{788396AE-B611-E44C-8BE3-5E735C8447F9}"/>
          </ac:picMkLst>
        </pc:picChg>
        <pc:picChg chg="mod">
          <ac:chgData name="alisha saley" userId="92261b077c2843b1" providerId="LiveId" clId="{A6452C20-F4C9-4A4F-96F6-284DFF9742EA}" dt="2023-05-19T08:29:00.125" v="17005" actId="1036"/>
          <ac:picMkLst>
            <pc:docMk/>
            <pc:sldMk cId="2374422494" sldId="279"/>
            <ac:picMk id="64" creationId="{E0F9CBC5-F03D-CB26-9F27-38099469BC1C}"/>
          </ac:picMkLst>
        </pc:picChg>
        <pc:picChg chg="mod">
          <ac:chgData name="alisha saley" userId="92261b077c2843b1" providerId="LiveId" clId="{A6452C20-F4C9-4A4F-96F6-284DFF9742EA}" dt="2023-05-19T08:29:00.125" v="17005" actId="1036"/>
          <ac:picMkLst>
            <pc:docMk/>
            <pc:sldMk cId="2374422494" sldId="279"/>
            <ac:picMk id="65" creationId="{4137337E-D089-A57A-9755-45979084D526}"/>
          </ac:picMkLst>
        </pc:picChg>
        <pc:picChg chg="mod">
          <ac:chgData name="alisha saley" userId="92261b077c2843b1" providerId="LiveId" clId="{A6452C20-F4C9-4A4F-96F6-284DFF9742EA}" dt="2023-05-19T08:29:00.125" v="17005" actId="1036"/>
          <ac:picMkLst>
            <pc:docMk/>
            <pc:sldMk cId="2374422494" sldId="279"/>
            <ac:picMk id="66" creationId="{29F102F8-708F-EC8D-6213-4F0255FABADF}"/>
          </ac:picMkLst>
        </pc:picChg>
        <pc:picChg chg="mod">
          <ac:chgData name="alisha saley" userId="92261b077c2843b1" providerId="LiveId" clId="{A6452C20-F4C9-4A4F-96F6-284DFF9742EA}" dt="2023-05-19T08:29:00.125" v="17005" actId="1036"/>
          <ac:picMkLst>
            <pc:docMk/>
            <pc:sldMk cId="2374422494" sldId="279"/>
            <ac:picMk id="67" creationId="{F88C351E-2228-DE7D-C76B-304E1FDBD48A}"/>
          </ac:picMkLst>
        </pc:picChg>
        <pc:picChg chg="mod">
          <ac:chgData name="alisha saley" userId="92261b077c2843b1" providerId="LiveId" clId="{A6452C20-F4C9-4A4F-96F6-284DFF9742EA}" dt="2023-05-19T08:29:00.125" v="17005" actId="1036"/>
          <ac:picMkLst>
            <pc:docMk/>
            <pc:sldMk cId="2374422494" sldId="279"/>
            <ac:picMk id="68" creationId="{EE1FEBF4-AC7F-34A3-C494-5D865613F5AF}"/>
          </ac:picMkLst>
        </pc:picChg>
        <pc:picChg chg="mod">
          <ac:chgData name="alisha saley" userId="92261b077c2843b1" providerId="LiveId" clId="{A6452C20-F4C9-4A4F-96F6-284DFF9742EA}" dt="2023-05-19T08:29:00.125" v="17005" actId="1036"/>
          <ac:picMkLst>
            <pc:docMk/>
            <pc:sldMk cId="2374422494" sldId="279"/>
            <ac:picMk id="69" creationId="{7E823087-376E-21AE-ADC3-BD714BE0070E}"/>
          </ac:picMkLst>
        </pc:picChg>
        <pc:picChg chg="mod">
          <ac:chgData name="alisha saley" userId="92261b077c2843b1" providerId="LiveId" clId="{A6452C20-F4C9-4A4F-96F6-284DFF9742EA}" dt="2023-05-19T08:29:00.125" v="17005" actId="1036"/>
          <ac:picMkLst>
            <pc:docMk/>
            <pc:sldMk cId="2374422494" sldId="279"/>
            <ac:picMk id="70" creationId="{3947F756-DF02-6417-61F7-27C8F7065554}"/>
          </ac:picMkLst>
        </pc:picChg>
        <pc:picChg chg="mod">
          <ac:chgData name="alisha saley" userId="92261b077c2843b1" providerId="LiveId" clId="{A6452C20-F4C9-4A4F-96F6-284DFF9742EA}" dt="2023-05-19T08:29:00.125" v="17005" actId="1036"/>
          <ac:picMkLst>
            <pc:docMk/>
            <pc:sldMk cId="2374422494" sldId="279"/>
            <ac:picMk id="71" creationId="{1A06D875-EF1A-9023-0E21-EE7EC69100A2}"/>
          </ac:picMkLst>
        </pc:picChg>
        <pc:picChg chg="add mod">
          <ac:chgData name="alisha saley" userId="92261b077c2843b1" providerId="LiveId" clId="{A6452C20-F4C9-4A4F-96F6-284DFF9742EA}" dt="2023-05-19T08:27:34.203" v="16977" actId="1076"/>
          <ac:picMkLst>
            <pc:docMk/>
            <pc:sldMk cId="2374422494" sldId="279"/>
            <ac:picMk id="72" creationId="{6966EE6C-B159-2545-4FC8-C4F9104C8A8E}"/>
          </ac:picMkLst>
        </pc:picChg>
        <pc:picChg chg="add mod">
          <ac:chgData name="alisha saley" userId="92261b077c2843b1" providerId="LiveId" clId="{A6452C20-F4C9-4A4F-96F6-284DFF9742EA}" dt="2023-05-19T08:27:47.188" v="16981" actId="1076"/>
          <ac:picMkLst>
            <pc:docMk/>
            <pc:sldMk cId="2374422494" sldId="279"/>
            <ac:picMk id="73" creationId="{58F5D27A-778B-72E3-9347-53622CF72954}"/>
          </ac:picMkLst>
        </pc:picChg>
      </pc:sldChg>
      <pc:sldChg chg="addSp delSp modSp add del mod">
        <pc:chgData name="alisha saley" userId="92261b077c2843b1" providerId="LiveId" clId="{A6452C20-F4C9-4A4F-96F6-284DFF9742EA}" dt="2023-05-19T08:33:09.091" v="17063" actId="47"/>
        <pc:sldMkLst>
          <pc:docMk/>
          <pc:sldMk cId="781405109" sldId="280"/>
        </pc:sldMkLst>
        <pc:spChg chg="mod">
          <ac:chgData name="alisha saley" userId="92261b077c2843b1" providerId="LiveId" clId="{A6452C20-F4C9-4A4F-96F6-284DFF9742EA}" dt="2023-05-19T08:22:45.142" v="16916"/>
          <ac:spMkLst>
            <pc:docMk/>
            <pc:sldMk cId="781405109" sldId="280"/>
            <ac:spMk id="21" creationId="{74D5B14A-4459-F469-660B-BA93C41B3C25}"/>
          </ac:spMkLst>
        </pc:spChg>
        <pc:spChg chg="mod">
          <ac:chgData name="alisha saley" userId="92261b077c2843b1" providerId="LiveId" clId="{A6452C20-F4C9-4A4F-96F6-284DFF9742EA}" dt="2023-05-19T08:22:45.142" v="16916"/>
          <ac:spMkLst>
            <pc:docMk/>
            <pc:sldMk cId="781405109" sldId="280"/>
            <ac:spMk id="24" creationId="{21341003-DE06-6BF1-C278-4AE0B05F85A9}"/>
          </ac:spMkLst>
        </pc:spChg>
        <pc:spChg chg="mod">
          <ac:chgData name="alisha saley" userId="92261b077c2843b1" providerId="LiveId" clId="{A6452C20-F4C9-4A4F-96F6-284DFF9742EA}" dt="2023-05-19T08:22:45.142" v="16916"/>
          <ac:spMkLst>
            <pc:docMk/>
            <pc:sldMk cId="781405109" sldId="280"/>
            <ac:spMk id="25" creationId="{51D352FF-D0F5-1671-6A93-412F74CC7DFF}"/>
          </ac:spMkLst>
        </pc:spChg>
        <pc:spChg chg="mod">
          <ac:chgData name="alisha saley" userId="92261b077c2843b1" providerId="LiveId" clId="{A6452C20-F4C9-4A4F-96F6-284DFF9742EA}" dt="2023-05-19T08:24:29.502" v="16932" actId="20577"/>
          <ac:spMkLst>
            <pc:docMk/>
            <pc:sldMk cId="781405109" sldId="280"/>
            <ac:spMk id="27" creationId="{BC05E197-A709-D6D2-A10F-759E05900902}"/>
          </ac:spMkLst>
        </pc:spChg>
        <pc:spChg chg="mod">
          <ac:chgData name="alisha saley" userId="92261b077c2843b1" providerId="LiveId" clId="{A6452C20-F4C9-4A4F-96F6-284DFF9742EA}" dt="2023-05-17T10:51:53.532" v="2944" actId="1076"/>
          <ac:spMkLst>
            <pc:docMk/>
            <pc:sldMk cId="781405109" sldId="280"/>
            <ac:spMk id="28" creationId="{4211B89C-9680-3065-206F-1F0F7BEF3CF1}"/>
          </ac:spMkLst>
        </pc:spChg>
        <pc:spChg chg="mod">
          <ac:chgData name="alisha saley" userId="92261b077c2843b1" providerId="LiveId" clId="{A6452C20-F4C9-4A4F-96F6-284DFF9742EA}" dt="2023-05-17T10:51:56.096" v="2950" actId="1038"/>
          <ac:spMkLst>
            <pc:docMk/>
            <pc:sldMk cId="781405109" sldId="280"/>
            <ac:spMk id="29" creationId="{A1171E00-D6FC-81C6-7FC3-1FCA13D94AAB}"/>
          </ac:spMkLst>
        </pc:spChg>
        <pc:spChg chg="del mod">
          <ac:chgData name="alisha saley" userId="92261b077c2843b1" providerId="LiveId" clId="{A6452C20-F4C9-4A4F-96F6-284DFF9742EA}" dt="2023-05-19T08:25:43.207" v="16957" actId="478"/>
          <ac:spMkLst>
            <pc:docMk/>
            <pc:sldMk cId="781405109" sldId="280"/>
            <ac:spMk id="30" creationId="{DF0153F0-2D68-A914-D1DA-74E6A59FF6CA}"/>
          </ac:spMkLst>
        </pc:spChg>
        <pc:spChg chg="del">
          <ac:chgData name="alisha saley" userId="92261b077c2843b1" providerId="LiveId" clId="{A6452C20-F4C9-4A4F-96F6-284DFF9742EA}" dt="2023-05-19T08:24:36.502" v="16934" actId="478"/>
          <ac:spMkLst>
            <pc:docMk/>
            <pc:sldMk cId="781405109" sldId="280"/>
            <ac:spMk id="33" creationId="{75849039-D0A4-D83F-A82E-546693FE8847}"/>
          </ac:spMkLst>
        </pc:spChg>
        <pc:spChg chg="del">
          <ac:chgData name="alisha saley" userId="92261b077c2843b1" providerId="LiveId" clId="{A6452C20-F4C9-4A4F-96F6-284DFF9742EA}" dt="2023-05-19T08:24:38.521" v="16935" actId="478"/>
          <ac:spMkLst>
            <pc:docMk/>
            <pc:sldMk cId="781405109" sldId="280"/>
            <ac:spMk id="38" creationId="{F17A56BB-CA3B-EBC3-8AE8-E4F8B12576A0}"/>
          </ac:spMkLst>
        </pc:spChg>
        <pc:spChg chg="add mod">
          <ac:chgData name="alisha saley" userId="92261b077c2843b1" providerId="LiveId" clId="{A6452C20-F4C9-4A4F-96F6-284DFF9742EA}" dt="2023-05-19T08:25:24.312" v="16954" actId="1035"/>
          <ac:spMkLst>
            <pc:docMk/>
            <pc:sldMk cId="781405109" sldId="280"/>
            <ac:spMk id="52" creationId="{B696F936-DA84-3273-C3E6-8B3160C31BA2}"/>
          </ac:spMkLst>
        </pc:spChg>
        <pc:spChg chg="add mod">
          <ac:chgData name="alisha saley" userId="92261b077c2843b1" providerId="LiveId" clId="{A6452C20-F4C9-4A4F-96F6-284DFF9742EA}" dt="2023-05-19T08:25:32.285" v="16956" actId="1076"/>
          <ac:spMkLst>
            <pc:docMk/>
            <pc:sldMk cId="781405109" sldId="280"/>
            <ac:spMk id="53" creationId="{0F7A6207-0F2E-3D05-AE06-E90B2AD9F0C3}"/>
          </ac:spMkLst>
        </pc:spChg>
        <pc:grpChg chg="add mod">
          <ac:chgData name="alisha saley" userId="92261b077c2843b1" providerId="LiveId" clId="{A6452C20-F4C9-4A4F-96F6-284DFF9742EA}" dt="2023-05-19T08:22:49.911" v="16917" actId="167"/>
          <ac:grpSpMkLst>
            <pc:docMk/>
            <pc:sldMk cId="781405109" sldId="280"/>
            <ac:grpSpMk id="2" creationId="{E8A8B8AC-FEDC-D7BB-B7D8-964A7244F483}"/>
          </ac:grpSpMkLst>
        </pc:grpChg>
        <pc:grpChg chg="mod">
          <ac:chgData name="alisha saley" userId="92261b077c2843b1" providerId="LiveId" clId="{A6452C20-F4C9-4A4F-96F6-284DFF9742EA}" dt="2023-05-19T08:22:45.142" v="16916"/>
          <ac:grpSpMkLst>
            <pc:docMk/>
            <pc:sldMk cId="781405109" sldId="280"/>
            <ac:grpSpMk id="3" creationId="{B6A1D44E-0A3C-0517-F895-77B587EB410D}"/>
          </ac:grpSpMkLst>
        </pc:grpChg>
        <pc:grpChg chg="del">
          <ac:chgData name="alisha saley" userId="92261b077c2843b1" providerId="LiveId" clId="{A6452C20-F4C9-4A4F-96F6-284DFF9742EA}" dt="2023-05-19T08:22:44.367" v="16915" actId="478"/>
          <ac:grpSpMkLst>
            <pc:docMk/>
            <pc:sldMk cId="781405109" sldId="280"/>
            <ac:grpSpMk id="23" creationId="{BDCC8DBC-7C22-D569-AA81-5024B89CAA1B}"/>
          </ac:grpSpMkLst>
        </pc:grpChg>
        <pc:picChg chg="mod">
          <ac:chgData name="alisha saley" userId="92261b077c2843b1" providerId="LiveId" clId="{A6452C20-F4C9-4A4F-96F6-284DFF9742EA}" dt="2023-05-19T08:22:45.142" v="16916"/>
          <ac:picMkLst>
            <pc:docMk/>
            <pc:sldMk cId="781405109" sldId="280"/>
            <ac:picMk id="39" creationId="{E7742D1D-B1E2-E569-E1F1-D1D7582B9140}"/>
          </ac:picMkLst>
        </pc:picChg>
        <pc:picChg chg="mod">
          <ac:chgData name="alisha saley" userId="92261b077c2843b1" providerId="LiveId" clId="{A6452C20-F4C9-4A4F-96F6-284DFF9742EA}" dt="2023-05-19T08:22:45.142" v="16916"/>
          <ac:picMkLst>
            <pc:docMk/>
            <pc:sldMk cId="781405109" sldId="280"/>
            <ac:picMk id="40" creationId="{18A3F46B-10FA-9128-700B-91AA6D676386}"/>
          </ac:picMkLst>
        </pc:picChg>
        <pc:picChg chg="mod">
          <ac:chgData name="alisha saley" userId="92261b077c2843b1" providerId="LiveId" clId="{A6452C20-F4C9-4A4F-96F6-284DFF9742EA}" dt="2023-05-19T08:22:45.142" v="16916"/>
          <ac:picMkLst>
            <pc:docMk/>
            <pc:sldMk cId="781405109" sldId="280"/>
            <ac:picMk id="41" creationId="{EEDE187F-916C-B3FB-F4B6-CF0ECB6C01E6}"/>
          </ac:picMkLst>
        </pc:picChg>
        <pc:picChg chg="mod">
          <ac:chgData name="alisha saley" userId="92261b077c2843b1" providerId="LiveId" clId="{A6452C20-F4C9-4A4F-96F6-284DFF9742EA}" dt="2023-05-19T08:22:45.142" v="16916"/>
          <ac:picMkLst>
            <pc:docMk/>
            <pc:sldMk cId="781405109" sldId="280"/>
            <ac:picMk id="42" creationId="{E03E066A-393E-DF5E-9BF9-E238D5945401}"/>
          </ac:picMkLst>
        </pc:picChg>
        <pc:picChg chg="mod">
          <ac:chgData name="alisha saley" userId="92261b077c2843b1" providerId="LiveId" clId="{A6452C20-F4C9-4A4F-96F6-284DFF9742EA}" dt="2023-05-19T08:22:45.142" v="16916"/>
          <ac:picMkLst>
            <pc:docMk/>
            <pc:sldMk cId="781405109" sldId="280"/>
            <ac:picMk id="43" creationId="{007FEDBE-2087-2456-051C-520F3DAD4295}"/>
          </ac:picMkLst>
        </pc:picChg>
        <pc:picChg chg="mod">
          <ac:chgData name="alisha saley" userId="92261b077c2843b1" providerId="LiveId" clId="{A6452C20-F4C9-4A4F-96F6-284DFF9742EA}" dt="2023-05-19T08:22:45.142" v="16916"/>
          <ac:picMkLst>
            <pc:docMk/>
            <pc:sldMk cId="781405109" sldId="280"/>
            <ac:picMk id="44" creationId="{E0CC2155-D8C4-C3D1-B206-9626C73273B4}"/>
          </ac:picMkLst>
        </pc:picChg>
        <pc:picChg chg="mod">
          <ac:chgData name="alisha saley" userId="92261b077c2843b1" providerId="LiveId" clId="{A6452C20-F4C9-4A4F-96F6-284DFF9742EA}" dt="2023-05-19T08:22:45.142" v="16916"/>
          <ac:picMkLst>
            <pc:docMk/>
            <pc:sldMk cId="781405109" sldId="280"/>
            <ac:picMk id="45" creationId="{C7435BAC-17F0-893A-2481-D7C359B663FB}"/>
          </ac:picMkLst>
        </pc:picChg>
        <pc:picChg chg="mod">
          <ac:chgData name="alisha saley" userId="92261b077c2843b1" providerId="LiveId" clId="{A6452C20-F4C9-4A4F-96F6-284DFF9742EA}" dt="2023-05-19T08:22:45.142" v="16916"/>
          <ac:picMkLst>
            <pc:docMk/>
            <pc:sldMk cId="781405109" sldId="280"/>
            <ac:picMk id="46" creationId="{EAA1C58A-16F1-C264-C42F-F4B0AB235820}"/>
          </ac:picMkLst>
        </pc:picChg>
        <pc:picChg chg="mod">
          <ac:chgData name="alisha saley" userId="92261b077c2843b1" providerId="LiveId" clId="{A6452C20-F4C9-4A4F-96F6-284DFF9742EA}" dt="2023-05-19T08:22:45.142" v="16916"/>
          <ac:picMkLst>
            <pc:docMk/>
            <pc:sldMk cId="781405109" sldId="280"/>
            <ac:picMk id="47" creationId="{13D16915-B2C4-29C6-AA05-BF3CD5FBDDD4}"/>
          </ac:picMkLst>
        </pc:picChg>
        <pc:picChg chg="mod">
          <ac:chgData name="alisha saley" userId="92261b077c2843b1" providerId="LiveId" clId="{A6452C20-F4C9-4A4F-96F6-284DFF9742EA}" dt="2023-05-19T08:22:45.142" v="16916"/>
          <ac:picMkLst>
            <pc:docMk/>
            <pc:sldMk cId="781405109" sldId="280"/>
            <ac:picMk id="48" creationId="{44693AF4-A039-FEE2-C693-2EC44D3DDE1D}"/>
          </ac:picMkLst>
        </pc:picChg>
        <pc:picChg chg="mod">
          <ac:chgData name="alisha saley" userId="92261b077c2843b1" providerId="LiveId" clId="{A6452C20-F4C9-4A4F-96F6-284DFF9742EA}" dt="2023-05-19T08:22:45.142" v="16916"/>
          <ac:picMkLst>
            <pc:docMk/>
            <pc:sldMk cId="781405109" sldId="280"/>
            <ac:picMk id="49" creationId="{752DC0F0-8E97-2645-299F-B3D52799BE36}"/>
          </ac:picMkLst>
        </pc:picChg>
        <pc:picChg chg="add mod">
          <ac:chgData name="alisha saley" userId="92261b077c2843b1" providerId="LiveId" clId="{A6452C20-F4C9-4A4F-96F6-284DFF9742EA}" dt="2023-05-19T08:23:37.692" v="16930" actId="1076"/>
          <ac:picMkLst>
            <pc:docMk/>
            <pc:sldMk cId="781405109" sldId="280"/>
            <ac:picMk id="50" creationId="{1194A9BB-C86E-214D-5DD0-4DF9398F3AAE}"/>
          </ac:picMkLst>
        </pc:picChg>
        <pc:picChg chg="add mod">
          <ac:chgData name="alisha saley" userId="92261b077c2843b1" providerId="LiveId" clId="{A6452C20-F4C9-4A4F-96F6-284DFF9742EA}" dt="2023-05-19T08:23:42.205" v="16931" actId="1076"/>
          <ac:picMkLst>
            <pc:docMk/>
            <pc:sldMk cId="781405109" sldId="280"/>
            <ac:picMk id="51" creationId="{ADA3D549-0FE9-508E-03EA-9BCE23E23830}"/>
          </ac:picMkLst>
        </pc:picChg>
      </pc:sldChg>
      <pc:sldChg chg="addSp delSp modSp add del mod">
        <pc:chgData name="alisha saley" userId="92261b077c2843b1" providerId="LiveId" clId="{A6452C20-F4C9-4A4F-96F6-284DFF9742EA}" dt="2023-05-19T08:32:57.677" v="17061" actId="47"/>
        <pc:sldMkLst>
          <pc:docMk/>
          <pc:sldMk cId="486010134" sldId="281"/>
        </pc:sldMkLst>
        <pc:spChg chg="add mod">
          <ac:chgData name="alisha saley" userId="92261b077c2843b1" providerId="LiveId" clId="{A6452C20-F4C9-4A4F-96F6-284DFF9742EA}" dt="2023-05-17T10:48:20.819" v="2833" actId="14100"/>
          <ac:spMkLst>
            <pc:docMk/>
            <pc:sldMk cId="486010134" sldId="281"/>
            <ac:spMk id="2" creationId="{109930CD-874A-62F5-4663-EB917FCC5566}"/>
          </ac:spMkLst>
        </pc:spChg>
        <pc:spChg chg="add mod">
          <ac:chgData name="alisha saley" userId="92261b077c2843b1" providerId="LiveId" clId="{A6452C20-F4C9-4A4F-96F6-284DFF9742EA}" dt="2023-05-17T10:48:26.597" v="2836" actId="14100"/>
          <ac:spMkLst>
            <pc:docMk/>
            <pc:sldMk cId="486010134" sldId="281"/>
            <ac:spMk id="3" creationId="{0A57158D-0FE6-D806-E576-458B2B25D220}"/>
          </ac:spMkLst>
        </pc:spChg>
        <pc:spChg chg="mod">
          <ac:chgData name="alisha saley" userId="92261b077c2843b1" providerId="LiveId" clId="{A6452C20-F4C9-4A4F-96F6-284DFF9742EA}" dt="2023-05-19T08:22:02.472" v="16904"/>
          <ac:spMkLst>
            <pc:docMk/>
            <pc:sldMk cId="486010134" sldId="281"/>
            <ac:spMk id="25" creationId="{B72ABC45-C945-E120-FC5E-975356232F5C}"/>
          </ac:spMkLst>
        </pc:spChg>
        <pc:spChg chg="del">
          <ac:chgData name="alisha saley" userId="92261b077c2843b1" providerId="LiveId" clId="{A6452C20-F4C9-4A4F-96F6-284DFF9742EA}" dt="2023-05-17T10:48:11.158" v="2830" actId="478"/>
          <ac:spMkLst>
            <pc:docMk/>
            <pc:sldMk cId="486010134" sldId="281"/>
            <ac:spMk id="28" creationId="{4211B89C-9680-3065-206F-1F0F7BEF3CF1}"/>
          </ac:spMkLst>
        </pc:spChg>
        <pc:spChg chg="del">
          <ac:chgData name="alisha saley" userId="92261b077c2843b1" providerId="LiveId" clId="{A6452C20-F4C9-4A4F-96F6-284DFF9742EA}" dt="2023-05-17T10:48:12.430" v="2831" actId="478"/>
          <ac:spMkLst>
            <pc:docMk/>
            <pc:sldMk cId="486010134" sldId="281"/>
            <ac:spMk id="30" creationId="{DF0153F0-2D68-A914-D1DA-74E6A59FF6CA}"/>
          </ac:spMkLst>
        </pc:spChg>
        <pc:spChg chg="del">
          <ac:chgData name="alisha saley" userId="92261b077c2843b1" providerId="LiveId" clId="{A6452C20-F4C9-4A4F-96F6-284DFF9742EA}" dt="2023-05-17T10:48:01.436" v="2822" actId="478"/>
          <ac:spMkLst>
            <pc:docMk/>
            <pc:sldMk cId="486010134" sldId="281"/>
            <ac:spMk id="31" creationId="{CB5F9DA5-C930-C963-22D2-40B32DC77668}"/>
          </ac:spMkLst>
        </pc:spChg>
        <pc:spChg chg="del">
          <ac:chgData name="alisha saley" userId="92261b077c2843b1" providerId="LiveId" clId="{A6452C20-F4C9-4A4F-96F6-284DFF9742EA}" dt="2023-05-17T10:48:08.505" v="2828" actId="478"/>
          <ac:spMkLst>
            <pc:docMk/>
            <pc:sldMk cId="486010134" sldId="281"/>
            <ac:spMk id="33" creationId="{75849039-D0A4-D83F-A82E-546693FE8847}"/>
          </ac:spMkLst>
        </pc:spChg>
        <pc:spChg chg="del">
          <ac:chgData name="alisha saley" userId="92261b077c2843b1" providerId="LiveId" clId="{A6452C20-F4C9-4A4F-96F6-284DFF9742EA}" dt="2023-05-17T10:48:06.193" v="2826" actId="478"/>
          <ac:spMkLst>
            <pc:docMk/>
            <pc:sldMk cId="486010134" sldId="281"/>
            <ac:spMk id="34" creationId="{0B2AA924-106A-EA84-9F56-B6589D26FA07}"/>
          </ac:spMkLst>
        </pc:spChg>
        <pc:spChg chg="del">
          <ac:chgData name="alisha saley" userId="92261b077c2843b1" providerId="LiveId" clId="{A6452C20-F4C9-4A4F-96F6-284DFF9742EA}" dt="2023-05-17T10:48:02.473" v="2823" actId="478"/>
          <ac:spMkLst>
            <pc:docMk/>
            <pc:sldMk cId="486010134" sldId="281"/>
            <ac:spMk id="35" creationId="{9211D546-467A-2B75-EF96-CBEB80833DBD}"/>
          </ac:spMkLst>
        </pc:spChg>
        <pc:spChg chg="del">
          <ac:chgData name="alisha saley" userId="92261b077c2843b1" providerId="LiveId" clId="{A6452C20-F4C9-4A4F-96F6-284DFF9742EA}" dt="2023-05-17T10:48:07.548" v="2827" actId="478"/>
          <ac:spMkLst>
            <pc:docMk/>
            <pc:sldMk cId="486010134" sldId="281"/>
            <ac:spMk id="37" creationId="{590D991D-E29D-74FD-E94F-A04D31EADE7E}"/>
          </ac:spMkLst>
        </pc:spChg>
        <pc:spChg chg="del">
          <ac:chgData name="alisha saley" userId="92261b077c2843b1" providerId="LiveId" clId="{A6452C20-F4C9-4A4F-96F6-284DFF9742EA}" dt="2023-05-17T10:48:09.497" v="2829" actId="478"/>
          <ac:spMkLst>
            <pc:docMk/>
            <pc:sldMk cId="486010134" sldId="281"/>
            <ac:spMk id="38" creationId="{F17A56BB-CA3B-EBC3-8AE8-E4F8B12576A0}"/>
          </ac:spMkLst>
        </pc:spChg>
        <pc:spChg chg="mod">
          <ac:chgData name="alisha saley" userId="92261b077c2843b1" providerId="LiveId" clId="{A6452C20-F4C9-4A4F-96F6-284DFF9742EA}" dt="2023-05-19T08:22:02.472" v="16904"/>
          <ac:spMkLst>
            <pc:docMk/>
            <pc:sldMk cId="486010134" sldId="281"/>
            <ac:spMk id="39" creationId="{6A3FC1ED-3F21-DBCC-809C-9EF003214AB0}"/>
          </ac:spMkLst>
        </pc:spChg>
        <pc:spChg chg="mod">
          <ac:chgData name="alisha saley" userId="92261b077c2843b1" providerId="LiveId" clId="{A6452C20-F4C9-4A4F-96F6-284DFF9742EA}" dt="2023-05-19T08:22:02.472" v="16904"/>
          <ac:spMkLst>
            <pc:docMk/>
            <pc:sldMk cId="486010134" sldId="281"/>
            <ac:spMk id="40" creationId="{F0415176-4867-0B13-DB1B-EA40B8CE823B}"/>
          </ac:spMkLst>
        </pc:spChg>
        <pc:spChg chg="mod">
          <ac:chgData name="alisha saley" userId="92261b077c2843b1" providerId="LiveId" clId="{A6452C20-F4C9-4A4F-96F6-284DFF9742EA}" dt="2023-05-19T08:23:08.413" v="16922" actId="1076"/>
          <ac:spMkLst>
            <pc:docMk/>
            <pc:sldMk cId="486010134" sldId="281"/>
            <ac:spMk id="54" creationId="{C9EEEF62-98DB-D1A7-56A7-C2B8CA1E9CC4}"/>
          </ac:spMkLst>
        </pc:spChg>
        <pc:spChg chg="mod">
          <ac:chgData name="alisha saley" userId="92261b077c2843b1" providerId="LiveId" clId="{A6452C20-F4C9-4A4F-96F6-284DFF9742EA}" dt="2023-05-19T08:23:08.413" v="16922" actId="1076"/>
          <ac:spMkLst>
            <pc:docMk/>
            <pc:sldMk cId="486010134" sldId="281"/>
            <ac:spMk id="55" creationId="{B7EF8D20-C460-3BD1-0EEC-FA3FA4C4D5C7}"/>
          </ac:spMkLst>
        </pc:spChg>
        <pc:spChg chg="mod">
          <ac:chgData name="alisha saley" userId="92261b077c2843b1" providerId="LiveId" clId="{A6452C20-F4C9-4A4F-96F6-284DFF9742EA}" dt="2023-05-19T08:23:08.413" v="16922" actId="1076"/>
          <ac:spMkLst>
            <pc:docMk/>
            <pc:sldMk cId="486010134" sldId="281"/>
            <ac:spMk id="56" creationId="{820FB060-CF91-3858-FE0B-AC8DEDA86A15}"/>
          </ac:spMkLst>
        </pc:spChg>
        <pc:grpChg chg="add del mod">
          <ac:chgData name="alisha saley" userId="92261b077c2843b1" providerId="LiveId" clId="{A6452C20-F4C9-4A4F-96F6-284DFF9742EA}" dt="2023-05-19T08:22:03.708" v="16905"/>
          <ac:grpSpMkLst>
            <pc:docMk/>
            <pc:sldMk cId="486010134" sldId="281"/>
            <ac:grpSpMk id="21" creationId="{65E43401-48E4-0AA3-5B6E-DED45A1B0243}"/>
          </ac:grpSpMkLst>
        </pc:grpChg>
        <pc:grpChg chg="add del">
          <ac:chgData name="alisha saley" userId="92261b077c2843b1" providerId="LiveId" clId="{A6452C20-F4C9-4A4F-96F6-284DFF9742EA}" dt="2023-05-19T08:22:01.787" v="16903" actId="478"/>
          <ac:grpSpMkLst>
            <pc:docMk/>
            <pc:sldMk cId="486010134" sldId="281"/>
            <ac:grpSpMk id="23" creationId="{BDCC8DBC-7C22-D569-AA81-5024B89CAA1B}"/>
          </ac:grpSpMkLst>
        </pc:grpChg>
        <pc:grpChg chg="mod">
          <ac:chgData name="alisha saley" userId="92261b077c2843b1" providerId="LiveId" clId="{A6452C20-F4C9-4A4F-96F6-284DFF9742EA}" dt="2023-05-19T08:22:02.472" v="16904"/>
          <ac:grpSpMkLst>
            <pc:docMk/>
            <pc:sldMk cId="486010134" sldId="281"/>
            <ac:grpSpMk id="24" creationId="{0E74E103-66FA-4E40-1787-E1A15A95C8A7}"/>
          </ac:grpSpMkLst>
        </pc:grpChg>
        <pc:grpChg chg="add mod">
          <ac:chgData name="alisha saley" userId="92261b077c2843b1" providerId="LiveId" clId="{A6452C20-F4C9-4A4F-96F6-284DFF9742EA}" dt="2023-05-19T08:23:08.413" v="16922" actId="1076"/>
          <ac:grpSpMkLst>
            <pc:docMk/>
            <pc:sldMk cId="486010134" sldId="281"/>
            <ac:grpSpMk id="52" creationId="{4578D1DE-F0A1-3C2B-DAD8-0A09716C95B6}"/>
          </ac:grpSpMkLst>
        </pc:grpChg>
        <pc:grpChg chg="mod">
          <ac:chgData name="alisha saley" userId="92261b077c2843b1" providerId="LiveId" clId="{A6452C20-F4C9-4A4F-96F6-284DFF9742EA}" dt="2023-05-19T08:23:08.413" v="16922" actId="1076"/>
          <ac:grpSpMkLst>
            <pc:docMk/>
            <pc:sldMk cId="486010134" sldId="281"/>
            <ac:grpSpMk id="53" creationId="{078E8B10-BD4C-94AA-32F8-AB238755988F}"/>
          </ac:grpSpMkLst>
        </pc:grpChg>
        <pc:picChg chg="mod">
          <ac:chgData name="alisha saley" userId="92261b077c2843b1" providerId="LiveId" clId="{A6452C20-F4C9-4A4F-96F6-284DFF9742EA}" dt="2023-05-19T08:22:02.472" v="16904"/>
          <ac:picMkLst>
            <pc:docMk/>
            <pc:sldMk cId="486010134" sldId="281"/>
            <ac:picMk id="41" creationId="{10D5C454-E3FE-0B5F-F820-3B539D4976AB}"/>
          </ac:picMkLst>
        </pc:picChg>
        <pc:picChg chg="mod">
          <ac:chgData name="alisha saley" userId="92261b077c2843b1" providerId="LiveId" clId="{A6452C20-F4C9-4A4F-96F6-284DFF9742EA}" dt="2023-05-19T08:22:02.472" v="16904"/>
          <ac:picMkLst>
            <pc:docMk/>
            <pc:sldMk cId="486010134" sldId="281"/>
            <ac:picMk id="42" creationId="{265EF820-FB65-D296-CABD-FF6A64C7B00A}"/>
          </ac:picMkLst>
        </pc:picChg>
        <pc:picChg chg="mod">
          <ac:chgData name="alisha saley" userId="92261b077c2843b1" providerId="LiveId" clId="{A6452C20-F4C9-4A4F-96F6-284DFF9742EA}" dt="2023-05-19T08:22:02.472" v="16904"/>
          <ac:picMkLst>
            <pc:docMk/>
            <pc:sldMk cId="486010134" sldId="281"/>
            <ac:picMk id="43" creationId="{A080E541-255D-5793-1FEA-94B5F261DB0B}"/>
          </ac:picMkLst>
        </pc:picChg>
        <pc:picChg chg="mod">
          <ac:chgData name="alisha saley" userId="92261b077c2843b1" providerId="LiveId" clId="{A6452C20-F4C9-4A4F-96F6-284DFF9742EA}" dt="2023-05-19T08:22:02.472" v="16904"/>
          <ac:picMkLst>
            <pc:docMk/>
            <pc:sldMk cId="486010134" sldId="281"/>
            <ac:picMk id="44" creationId="{6D627AA5-CF72-82DD-6802-6E54363E3EAD}"/>
          </ac:picMkLst>
        </pc:picChg>
        <pc:picChg chg="mod">
          <ac:chgData name="alisha saley" userId="92261b077c2843b1" providerId="LiveId" clId="{A6452C20-F4C9-4A4F-96F6-284DFF9742EA}" dt="2023-05-19T08:22:02.472" v="16904"/>
          <ac:picMkLst>
            <pc:docMk/>
            <pc:sldMk cId="486010134" sldId="281"/>
            <ac:picMk id="45" creationId="{7C5413E9-11EE-1DC7-CADA-A3E194F0AE9D}"/>
          </ac:picMkLst>
        </pc:picChg>
        <pc:picChg chg="mod">
          <ac:chgData name="alisha saley" userId="92261b077c2843b1" providerId="LiveId" clId="{A6452C20-F4C9-4A4F-96F6-284DFF9742EA}" dt="2023-05-19T08:22:02.472" v="16904"/>
          <ac:picMkLst>
            <pc:docMk/>
            <pc:sldMk cId="486010134" sldId="281"/>
            <ac:picMk id="46" creationId="{8E0DC14D-D2B4-1955-AA39-CE5780037562}"/>
          </ac:picMkLst>
        </pc:picChg>
        <pc:picChg chg="mod">
          <ac:chgData name="alisha saley" userId="92261b077c2843b1" providerId="LiveId" clId="{A6452C20-F4C9-4A4F-96F6-284DFF9742EA}" dt="2023-05-19T08:22:02.472" v="16904"/>
          <ac:picMkLst>
            <pc:docMk/>
            <pc:sldMk cId="486010134" sldId="281"/>
            <ac:picMk id="47" creationId="{0E56DA05-D005-885D-932C-0A4F68855A70}"/>
          </ac:picMkLst>
        </pc:picChg>
        <pc:picChg chg="mod">
          <ac:chgData name="alisha saley" userId="92261b077c2843b1" providerId="LiveId" clId="{A6452C20-F4C9-4A4F-96F6-284DFF9742EA}" dt="2023-05-19T08:22:02.472" v="16904"/>
          <ac:picMkLst>
            <pc:docMk/>
            <pc:sldMk cId="486010134" sldId="281"/>
            <ac:picMk id="48" creationId="{089C2C5F-3A82-A752-46F8-CE45F1464F9D}"/>
          </ac:picMkLst>
        </pc:picChg>
        <pc:picChg chg="mod">
          <ac:chgData name="alisha saley" userId="92261b077c2843b1" providerId="LiveId" clId="{A6452C20-F4C9-4A4F-96F6-284DFF9742EA}" dt="2023-05-19T08:22:02.472" v="16904"/>
          <ac:picMkLst>
            <pc:docMk/>
            <pc:sldMk cId="486010134" sldId="281"/>
            <ac:picMk id="49" creationId="{A14A6829-BB79-7257-7EAB-A3CC3AC229B0}"/>
          </ac:picMkLst>
        </pc:picChg>
        <pc:picChg chg="mod">
          <ac:chgData name="alisha saley" userId="92261b077c2843b1" providerId="LiveId" clId="{A6452C20-F4C9-4A4F-96F6-284DFF9742EA}" dt="2023-05-19T08:22:02.472" v="16904"/>
          <ac:picMkLst>
            <pc:docMk/>
            <pc:sldMk cId="486010134" sldId="281"/>
            <ac:picMk id="50" creationId="{9E522A75-F26D-2ED4-A057-90931CCAA2C6}"/>
          </ac:picMkLst>
        </pc:picChg>
        <pc:picChg chg="mod">
          <ac:chgData name="alisha saley" userId="92261b077c2843b1" providerId="LiveId" clId="{A6452C20-F4C9-4A4F-96F6-284DFF9742EA}" dt="2023-05-19T08:22:02.472" v="16904"/>
          <ac:picMkLst>
            <pc:docMk/>
            <pc:sldMk cId="486010134" sldId="281"/>
            <ac:picMk id="51" creationId="{347A9F7A-0D58-4628-C058-F7C8CA6162E0}"/>
          </ac:picMkLst>
        </pc:picChg>
        <pc:picChg chg="mod">
          <ac:chgData name="alisha saley" userId="92261b077c2843b1" providerId="LiveId" clId="{A6452C20-F4C9-4A4F-96F6-284DFF9742EA}" dt="2023-05-19T08:23:08.413" v="16922" actId="1076"/>
          <ac:picMkLst>
            <pc:docMk/>
            <pc:sldMk cId="486010134" sldId="281"/>
            <ac:picMk id="57" creationId="{E5C16781-3866-7B66-E498-FBAA019A4C0C}"/>
          </ac:picMkLst>
        </pc:picChg>
        <pc:picChg chg="mod">
          <ac:chgData name="alisha saley" userId="92261b077c2843b1" providerId="LiveId" clId="{A6452C20-F4C9-4A4F-96F6-284DFF9742EA}" dt="2023-05-19T08:23:08.413" v="16922" actId="1076"/>
          <ac:picMkLst>
            <pc:docMk/>
            <pc:sldMk cId="486010134" sldId="281"/>
            <ac:picMk id="58" creationId="{5DCC51CA-D48B-FA82-FC76-DBE64BFF2EF2}"/>
          </ac:picMkLst>
        </pc:picChg>
        <pc:picChg chg="mod">
          <ac:chgData name="alisha saley" userId="92261b077c2843b1" providerId="LiveId" clId="{A6452C20-F4C9-4A4F-96F6-284DFF9742EA}" dt="2023-05-19T08:23:08.413" v="16922" actId="1076"/>
          <ac:picMkLst>
            <pc:docMk/>
            <pc:sldMk cId="486010134" sldId="281"/>
            <ac:picMk id="59" creationId="{4F31F5A1-16B3-30F6-2326-E0737BB28E4A}"/>
          </ac:picMkLst>
        </pc:picChg>
        <pc:picChg chg="mod">
          <ac:chgData name="alisha saley" userId="92261b077c2843b1" providerId="LiveId" clId="{A6452C20-F4C9-4A4F-96F6-284DFF9742EA}" dt="2023-05-19T08:23:08.413" v="16922" actId="1076"/>
          <ac:picMkLst>
            <pc:docMk/>
            <pc:sldMk cId="486010134" sldId="281"/>
            <ac:picMk id="60" creationId="{A6796D7C-6A0F-036E-135F-915EB66B6068}"/>
          </ac:picMkLst>
        </pc:picChg>
        <pc:picChg chg="mod">
          <ac:chgData name="alisha saley" userId="92261b077c2843b1" providerId="LiveId" clId="{A6452C20-F4C9-4A4F-96F6-284DFF9742EA}" dt="2023-05-19T08:23:08.413" v="16922" actId="1076"/>
          <ac:picMkLst>
            <pc:docMk/>
            <pc:sldMk cId="486010134" sldId="281"/>
            <ac:picMk id="61" creationId="{E498E94B-7887-581A-68A3-55B19F4F848F}"/>
          </ac:picMkLst>
        </pc:picChg>
        <pc:picChg chg="mod">
          <ac:chgData name="alisha saley" userId="92261b077c2843b1" providerId="LiveId" clId="{A6452C20-F4C9-4A4F-96F6-284DFF9742EA}" dt="2023-05-19T08:23:08.413" v="16922" actId="1076"/>
          <ac:picMkLst>
            <pc:docMk/>
            <pc:sldMk cId="486010134" sldId="281"/>
            <ac:picMk id="62" creationId="{E7263C7B-8CBD-3EE1-D591-4C1BA180AC59}"/>
          </ac:picMkLst>
        </pc:picChg>
        <pc:picChg chg="mod">
          <ac:chgData name="alisha saley" userId="92261b077c2843b1" providerId="LiveId" clId="{A6452C20-F4C9-4A4F-96F6-284DFF9742EA}" dt="2023-05-19T08:23:08.413" v="16922" actId="1076"/>
          <ac:picMkLst>
            <pc:docMk/>
            <pc:sldMk cId="486010134" sldId="281"/>
            <ac:picMk id="63" creationId="{3ABFB568-781F-C162-F4EC-7D41E28AF1A4}"/>
          </ac:picMkLst>
        </pc:picChg>
        <pc:picChg chg="mod">
          <ac:chgData name="alisha saley" userId="92261b077c2843b1" providerId="LiveId" clId="{A6452C20-F4C9-4A4F-96F6-284DFF9742EA}" dt="2023-05-19T08:23:08.413" v="16922" actId="1076"/>
          <ac:picMkLst>
            <pc:docMk/>
            <pc:sldMk cId="486010134" sldId="281"/>
            <ac:picMk id="64" creationId="{F76E67FA-E7E1-1B2A-A717-8629656D8E80}"/>
          </ac:picMkLst>
        </pc:picChg>
        <pc:picChg chg="mod">
          <ac:chgData name="alisha saley" userId="92261b077c2843b1" providerId="LiveId" clId="{A6452C20-F4C9-4A4F-96F6-284DFF9742EA}" dt="2023-05-19T08:23:08.413" v="16922" actId="1076"/>
          <ac:picMkLst>
            <pc:docMk/>
            <pc:sldMk cId="486010134" sldId="281"/>
            <ac:picMk id="65" creationId="{B79A6EC2-6089-E63D-F7BA-D16F895C496E}"/>
          </ac:picMkLst>
        </pc:picChg>
        <pc:picChg chg="mod">
          <ac:chgData name="alisha saley" userId="92261b077c2843b1" providerId="LiveId" clId="{A6452C20-F4C9-4A4F-96F6-284DFF9742EA}" dt="2023-05-19T08:23:08.413" v="16922" actId="1076"/>
          <ac:picMkLst>
            <pc:docMk/>
            <pc:sldMk cId="486010134" sldId="281"/>
            <ac:picMk id="66" creationId="{BD9AA505-0245-52C6-BFB7-A49412609F12}"/>
          </ac:picMkLst>
        </pc:picChg>
        <pc:picChg chg="mod">
          <ac:chgData name="alisha saley" userId="92261b077c2843b1" providerId="LiveId" clId="{A6452C20-F4C9-4A4F-96F6-284DFF9742EA}" dt="2023-05-19T08:23:08.413" v="16922" actId="1076"/>
          <ac:picMkLst>
            <pc:docMk/>
            <pc:sldMk cId="486010134" sldId="281"/>
            <ac:picMk id="67" creationId="{4E8CFB3B-0828-4EE5-6A7F-799C6595FD97}"/>
          </ac:picMkLst>
        </pc:picChg>
        <pc:picChg chg="add mod">
          <ac:chgData name="alisha saley" userId="92261b077c2843b1" providerId="LiveId" clId="{A6452C20-F4C9-4A4F-96F6-284DFF9742EA}" dt="2023-05-19T08:23:15.097" v="16923" actId="1076"/>
          <ac:picMkLst>
            <pc:docMk/>
            <pc:sldMk cId="486010134" sldId="281"/>
            <ac:picMk id="68" creationId="{AF0CBC23-16D8-E272-F292-88E78C572468}"/>
          </ac:picMkLst>
        </pc:picChg>
        <pc:picChg chg="add mod">
          <ac:chgData name="alisha saley" userId="92261b077c2843b1" providerId="LiveId" clId="{A6452C20-F4C9-4A4F-96F6-284DFF9742EA}" dt="2023-05-19T08:23:15.097" v="16923" actId="1076"/>
          <ac:picMkLst>
            <pc:docMk/>
            <pc:sldMk cId="486010134" sldId="281"/>
            <ac:picMk id="69" creationId="{2F619614-E360-E5F8-DA3D-5DFDD3B12AF9}"/>
          </ac:picMkLst>
        </pc:picChg>
      </pc:sldChg>
      <pc:sldChg chg="addSp delSp modSp add mod ord modNotesTx">
        <pc:chgData name="alisha saley" userId="92261b077c2843b1" providerId="LiveId" clId="{A6452C20-F4C9-4A4F-96F6-284DFF9742EA}" dt="2023-05-19T08:21:08.205" v="16896" actId="1076"/>
        <pc:sldMkLst>
          <pc:docMk/>
          <pc:sldMk cId="3250635197" sldId="282"/>
        </pc:sldMkLst>
        <pc:spChg chg="mod">
          <ac:chgData name="alisha saley" userId="92261b077c2843b1" providerId="LiveId" clId="{A6452C20-F4C9-4A4F-96F6-284DFF9742EA}" dt="2023-05-19T08:20:59.388" v="16895" actId="478"/>
          <ac:spMkLst>
            <pc:docMk/>
            <pc:sldMk cId="3250635197" sldId="282"/>
            <ac:spMk id="18" creationId="{33B061E8-0EA0-8C93-3248-E18D44F37BC9}"/>
          </ac:spMkLst>
        </pc:spChg>
        <pc:spChg chg="mod">
          <ac:chgData name="alisha saley" userId="92261b077c2843b1" providerId="LiveId" clId="{A6452C20-F4C9-4A4F-96F6-284DFF9742EA}" dt="2023-05-19T08:20:59.388" v="16895" actId="478"/>
          <ac:spMkLst>
            <pc:docMk/>
            <pc:sldMk cId="3250635197" sldId="282"/>
            <ac:spMk id="19" creationId="{D28D50A0-29F8-A938-ED7F-155A94E86BAE}"/>
          </ac:spMkLst>
        </pc:spChg>
        <pc:spChg chg="mod">
          <ac:chgData name="alisha saley" userId="92261b077c2843b1" providerId="LiveId" clId="{A6452C20-F4C9-4A4F-96F6-284DFF9742EA}" dt="2023-05-19T08:20:59.388" v="16895" actId="478"/>
          <ac:spMkLst>
            <pc:docMk/>
            <pc:sldMk cId="3250635197" sldId="282"/>
            <ac:spMk id="20" creationId="{B6184CB0-B6DD-4AA5-492D-9E21EFC71CF6}"/>
          </ac:spMkLst>
        </pc:spChg>
        <pc:spChg chg="add del mod">
          <ac:chgData name="alisha saley" userId="92261b077c2843b1" providerId="LiveId" clId="{A6452C20-F4C9-4A4F-96F6-284DFF9742EA}" dt="2023-05-18T14:13:56.444" v="8872" actId="478"/>
          <ac:spMkLst>
            <pc:docMk/>
            <pc:sldMk cId="3250635197" sldId="282"/>
            <ac:spMk id="25" creationId="{E6EE60AF-3B06-B05A-8C59-01805FB61AF5}"/>
          </ac:spMkLst>
        </pc:spChg>
        <pc:spChg chg="del">
          <ac:chgData name="alisha saley" userId="92261b077c2843b1" providerId="LiveId" clId="{A6452C20-F4C9-4A4F-96F6-284DFF9742EA}" dt="2023-05-17T10:47:15.142" v="2807" actId="478"/>
          <ac:spMkLst>
            <pc:docMk/>
            <pc:sldMk cId="3250635197" sldId="282"/>
            <ac:spMk id="27" creationId="{BC05E197-A709-D6D2-A10F-759E05900902}"/>
          </ac:spMkLst>
        </pc:spChg>
        <pc:spChg chg="del">
          <ac:chgData name="alisha saley" userId="92261b077c2843b1" providerId="LiveId" clId="{A6452C20-F4C9-4A4F-96F6-284DFF9742EA}" dt="2023-05-17T10:47:11.154" v="2804" actId="478"/>
          <ac:spMkLst>
            <pc:docMk/>
            <pc:sldMk cId="3250635197" sldId="282"/>
            <ac:spMk id="28" creationId="{4211B89C-9680-3065-206F-1F0F7BEF3CF1}"/>
          </ac:spMkLst>
        </pc:spChg>
        <pc:spChg chg="del">
          <ac:chgData name="alisha saley" userId="92261b077c2843b1" providerId="LiveId" clId="{A6452C20-F4C9-4A4F-96F6-284DFF9742EA}" dt="2023-05-17T10:47:12.206" v="2805" actId="478"/>
          <ac:spMkLst>
            <pc:docMk/>
            <pc:sldMk cId="3250635197" sldId="282"/>
            <ac:spMk id="29" creationId="{A1171E00-D6FC-81C6-7FC3-1FCA13D94AAB}"/>
          </ac:spMkLst>
        </pc:spChg>
        <pc:spChg chg="del">
          <ac:chgData name="alisha saley" userId="92261b077c2843b1" providerId="LiveId" clId="{A6452C20-F4C9-4A4F-96F6-284DFF9742EA}" dt="2023-05-17T10:47:13.211" v="2806" actId="478"/>
          <ac:spMkLst>
            <pc:docMk/>
            <pc:sldMk cId="3250635197" sldId="282"/>
            <ac:spMk id="30" creationId="{DF0153F0-2D68-A914-D1DA-74E6A59FF6CA}"/>
          </ac:spMkLst>
        </pc:spChg>
        <pc:spChg chg="del">
          <ac:chgData name="alisha saley" userId="92261b077c2843b1" providerId="LiveId" clId="{A6452C20-F4C9-4A4F-96F6-284DFF9742EA}" dt="2023-05-17T10:47:09.113" v="2802" actId="478"/>
          <ac:spMkLst>
            <pc:docMk/>
            <pc:sldMk cId="3250635197" sldId="282"/>
            <ac:spMk id="31" creationId="{CB5F9DA5-C930-C963-22D2-40B32DC77668}"/>
          </ac:spMkLst>
        </pc:spChg>
        <pc:spChg chg="del">
          <ac:chgData name="alisha saley" userId="92261b077c2843b1" providerId="LiveId" clId="{A6452C20-F4C9-4A4F-96F6-284DFF9742EA}" dt="2023-05-17T10:47:04.558" v="2797" actId="478"/>
          <ac:spMkLst>
            <pc:docMk/>
            <pc:sldMk cId="3250635197" sldId="282"/>
            <ac:spMk id="32" creationId="{F617A35D-6F6E-0C74-D1C2-A10DF33AFEB6}"/>
          </ac:spMkLst>
        </pc:spChg>
        <pc:spChg chg="del">
          <ac:chgData name="alisha saley" userId="92261b077c2843b1" providerId="LiveId" clId="{A6452C20-F4C9-4A4F-96F6-284DFF9742EA}" dt="2023-05-17T10:47:03.464" v="2796" actId="478"/>
          <ac:spMkLst>
            <pc:docMk/>
            <pc:sldMk cId="3250635197" sldId="282"/>
            <ac:spMk id="33" creationId="{75849039-D0A4-D83F-A82E-546693FE8847}"/>
          </ac:spMkLst>
        </pc:spChg>
        <pc:spChg chg="del">
          <ac:chgData name="alisha saley" userId="92261b077c2843b1" providerId="LiveId" clId="{A6452C20-F4C9-4A4F-96F6-284DFF9742EA}" dt="2023-05-17T10:47:06.144" v="2799" actId="478"/>
          <ac:spMkLst>
            <pc:docMk/>
            <pc:sldMk cId="3250635197" sldId="282"/>
            <ac:spMk id="34" creationId="{0B2AA924-106A-EA84-9F56-B6589D26FA07}"/>
          </ac:spMkLst>
        </pc:spChg>
        <pc:spChg chg="del">
          <ac:chgData name="alisha saley" userId="92261b077c2843b1" providerId="LiveId" clId="{A6452C20-F4C9-4A4F-96F6-284DFF9742EA}" dt="2023-05-17T10:47:10.039" v="2803" actId="478"/>
          <ac:spMkLst>
            <pc:docMk/>
            <pc:sldMk cId="3250635197" sldId="282"/>
            <ac:spMk id="35" creationId="{9211D546-467A-2B75-EF96-CBEB80833DBD}"/>
          </ac:spMkLst>
        </pc:spChg>
        <pc:spChg chg="del">
          <ac:chgData name="alisha saley" userId="92261b077c2843b1" providerId="LiveId" clId="{A6452C20-F4C9-4A4F-96F6-284DFF9742EA}" dt="2023-05-17T10:47:08.076" v="2801" actId="478"/>
          <ac:spMkLst>
            <pc:docMk/>
            <pc:sldMk cId="3250635197" sldId="282"/>
            <ac:spMk id="36" creationId="{6637F329-F396-0274-A751-89593565E216}"/>
          </ac:spMkLst>
        </pc:spChg>
        <pc:spChg chg="del">
          <ac:chgData name="alisha saley" userId="92261b077c2843b1" providerId="LiveId" clId="{A6452C20-F4C9-4A4F-96F6-284DFF9742EA}" dt="2023-05-17T10:47:07.385" v="2800" actId="478"/>
          <ac:spMkLst>
            <pc:docMk/>
            <pc:sldMk cId="3250635197" sldId="282"/>
            <ac:spMk id="37" creationId="{590D991D-E29D-74FD-E94F-A04D31EADE7E}"/>
          </ac:spMkLst>
        </pc:spChg>
        <pc:spChg chg="del">
          <ac:chgData name="alisha saley" userId="92261b077c2843b1" providerId="LiveId" clId="{A6452C20-F4C9-4A4F-96F6-284DFF9742EA}" dt="2023-05-17T10:47:05.501" v="2798" actId="478"/>
          <ac:spMkLst>
            <pc:docMk/>
            <pc:sldMk cId="3250635197" sldId="282"/>
            <ac:spMk id="38" creationId="{F17A56BB-CA3B-EBC3-8AE8-E4F8B12576A0}"/>
          </ac:spMkLst>
        </pc:spChg>
        <pc:spChg chg="add del mod">
          <ac:chgData name="alisha saley" userId="92261b077c2843b1" providerId="LiveId" clId="{A6452C20-F4C9-4A4F-96F6-284DFF9742EA}" dt="2023-05-18T14:13:54.121" v="8871" actId="478"/>
          <ac:spMkLst>
            <pc:docMk/>
            <pc:sldMk cId="3250635197" sldId="282"/>
            <ac:spMk id="39" creationId="{1965EC7F-9AE6-D926-F1FF-E61495550E4B}"/>
          </ac:spMkLst>
        </pc:spChg>
        <pc:spChg chg="add del mod">
          <ac:chgData name="alisha saley" userId="92261b077c2843b1" providerId="LiveId" clId="{A6452C20-F4C9-4A4F-96F6-284DFF9742EA}" dt="2023-05-18T14:13:54.121" v="8871" actId="478"/>
          <ac:spMkLst>
            <pc:docMk/>
            <pc:sldMk cId="3250635197" sldId="282"/>
            <ac:spMk id="40" creationId="{A98642E7-A3AA-AADB-BEF2-2B6CDE901813}"/>
          </ac:spMkLst>
        </pc:spChg>
        <pc:spChg chg="add del mod">
          <ac:chgData name="alisha saley" userId="92261b077c2843b1" providerId="LiveId" clId="{A6452C20-F4C9-4A4F-96F6-284DFF9742EA}" dt="2023-05-18T14:13:54.121" v="8871" actId="478"/>
          <ac:spMkLst>
            <pc:docMk/>
            <pc:sldMk cId="3250635197" sldId="282"/>
            <ac:spMk id="41" creationId="{D9BE6C39-4A2E-F7DB-6919-6820404E25F2}"/>
          </ac:spMkLst>
        </pc:spChg>
        <pc:spChg chg="add del mod">
          <ac:chgData name="alisha saley" userId="92261b077c2843b1" providerId="LiveId" clId="{A6452C20-F4C9-4A4F-96F6-284DFF9742EA}" dt="2023-05-18T14:13:54.121" v="8871" actId="478"/>
          <ac:spMkLst>
            <pc:docMk/>
            <pc:sldMk cId="3250635197" sldId="282"/>
            <ac:spMk id="42" creationId="{DBEF0F13-5B67-8549-E859-E289472115E3}"/>
          </ac:spMkLst>
        </pc:spChg>
        <pc:spChg chg="add del mod">
          <ac:chgData name="alisha saley" userId="92261b077c2843b1" providerId="LiveId" clId="{A6452C20-F4C9-4A4F-96F6-284DFF9742EA}" dt="2023-05-18T14:13:54.121" v="8871" actId="478"/>
          <ac:spMkLst>
            <pc:docMk/>
            <pc:sldMk cId="3250635197" sldId="282"/>
            <ac:spMk id="43" creationId="{E7FB40CA-6226-A785-CF38-65B480B7A426}"/>
          </ac:spMkLst>
        </pc:spChg>
        <pc:spChg chg="add del mod">
          <ac:chgData name="alisha saley" userId="92261b077c2843b1" providerId="LiveId" clId="{A6452C20-F4C9-4A4F-96F6-284DFF9742EA}" dt="2023-05-18T14:13:54.121" v="8871" actId="478"/>
          <ac:spMkLst>
            <pc:docMk/>
            <pc:sldMk cId="3250635197" sldId="282"/>
            <ac:spMk id="44" creationId="{8DDFCB29-6322-97FF-8261-B3EF80D23C0F}"/>
          </ac:spMkLst>
        </pc:spChg>
        <pc:spChg chg="add del mod">
          <ac:chgData name="alisha saley" userId="92261b077c2843b1" providerId="LiveId" clId="{A6452C20-F4C9-4A4F-96F6-284DFF9742EA}" dt="2023-05-18T14:13:54.121" v="8871" actId="478"/>
          <ac:spMkLst>
            <pc:docMk/>
            <pc:sldMk cId="3250635197" sldId="282"/>
            <ac:spMk id="45" creationId="{E91D814B-036E-5695-FD91-A2026CB2BE10}"/>
          </ac:spMkLst>
        </pc:spChg>
        <pc:spChg chg="add del mod">
          <ac:chgData name="alisha saley" userId="92261b077c2843b1" providerId="LiveId" clId="{A6452C20-F4C9-4A4F-96F6-284DFF9742EA}" dt="2023-05-18T14:13:54.121" v="8871" actId="478"/>
          <ac:spMkLst>
            <pc:docMk/>
            <pc:sldMk cId="3250635197" sldId="282"/>
            <ac:spMk id="46" creationId="{CF9411A5-0C7B-1B60-4F1F-51323CFAB1F9}"/>
          </ac:spMkLst>
        </pc:spChg>
        <pc:spChg chg="add del mod">
          <ac:chgData name="alisha saley" userId="92261b077c2843b1" providerId="LiveId" clId="{A6452C20-F4C9-4A4F-96F6-284DFF9742EA}" dt="2023-05-18T14:13:58.046" v="8873" actId="478"/>
          <ac:spMkLst>
            <pc:docMk/>
            <pc:sldMk cId="3250635197" sldId="282"/>
            <ac:spMk id="47" creationId="{51355416-4922-0846-923A-0AE1255A4994}"/>
          </ac:spMkLst>
        </pc:spChg>
        <pc:spChg chg="add del mod">
          <ac:chgData name="alisha saley" userId="92261b077c2843b1" providerId="LiveId" clId="{A6452C20-F4C9-4A4F-96F6-284DFF9742EA}" dt="2023-05-18T14:13:52.209" v="8870" actId="478"/>
          <ac:spMkLst>
            <pc:docMk/>
            <pc:sldMk cId="3250635197" sldId="282"/>
            <ac:spMk id="48" creationId="{482D0045-E5D9-4294-9D9D-92FD67D9DFDF}"/>
          </ac:spMkLst>
        </pc:spChg>
        <pc:spChg chg="add mod">
          <ac:chgData name="alisha saley" userId="92261b077c2843b1" providerId="LiveId" clId="{A6452C20-F4C9-4A4F-96F6-284DFF9742EA}" dt="2023-05-18T14:14:13.038" v="8877" actId="1076"/>
          <ac:spMkLst>
            <pc:docMk/>
            <pc:sldMk cId="3250635197" sldId="282"/>
            <ac:spMk id="49" creationId="{A332DBAB-6261-F4C8-2BC7-FDAED6936837}"/>
          </ac:spMkLst>
        </pc:spChg>
        <pc:spChg chg="add mod">
          <ac:chgData name="alisha saley" userId="92261b077c2843b1" providerId="LiveId" clId="{A6452C20-F4C9-4A4F-96F6-284DFF9742EA}" dt="2023-05-18T14:14:23.877" v="8881" actId="1076"/>
          <ac:spMkLst>
            <pc:docMk/>
            <pc:sldMk cId="3250635197" sldId="282"/>
            <ac:spMk id="50" creationId="{1FC3B4D3-AD84-962C-AB14-6CE9BAE1C870}"/>
          </ac:spMkLst>
        </pc:spChg>
        <pc:spChg chg="add mod">
          <ac:chgData name="alisha saley" userId="92261b077c2843b1" providerId="LiveId" clId="{A6452C20-F4C9-4A4F-96F6-284DFF9742EA}" dt="2023-05-18T14:14:40.445" v="8885" actId="1076"/>
          <ac:spMkLst>
            <pc:docMk/>
            <pc:sldMk cId="3250635197" sldId="282"/>
            <ac:spMk id="51" creationId="{65F18DC8-F70D-FBA2-7826-C2B767C3DFDA}"/>
          </ac:spMkLst>
        </pc:spChg>
        <pc:spChg chg="add mod">
          <ac:chgData name="alisha saley" userId="92261b077c2843b1" providerId="LiveId" clId="{A6452C20-F4C9-4A4F-96F6-284DFF9742EA}" dt="2023-05-18T14:14:53.120" v="8890" actId="1076"/>
          <ac:spMkLst>
            <pc:docMk/>
            <pc:sldMk cId="3250635197" sldId="282"/>
            <ac:spMk id="52" creationId="{51914D77-A691-9CBF-F687-E9FDD6933FD5}"/>
          </ac:spMkLst>
        </pc:spChg>
        <pc:spChg chg="add mod">
          <ac:chgData name="alisha saley" userId="92261b077c2843b1" providerId="LiveId" clId="{A6452C20-F4C9-4A4F-96F6-284DFF9742EA}" dt="2023-05-18T14:15:06.290" v="8895" actId="1076"/>
          <ac:spMkLst>
            <pc:docMk/>
            <pc:sldMk cId="3250635197" sldId="282"/>
            <ac:spMk id="53" creationId="{3142A356-0EB8-0961-D3B8-18DCE182AEB6}"/>
          </ac:spMkLst>
        </pc:spChg>
        <pc:spChg chg="add mod">
          <ac:chgData name="alisha saley" userId="92261b077c2843b1" providerId="LiveId" clId="{A6452C20-F4C9-4A4F-96F6-284DFF9742EA}" dt="2023-05-18T14:15:22.946" v="8900" actId="1076"/>
          <ac:spMkLst>
            <pc:docMk/>
            <pc:sldMk cId="3250635197" sldId="282"/>
            <ac:spMk id="54" creationId="{7E405EBD-BF7B-8FC5-EB83-27A6DCDA42C5}"/>
          </ac:spMkLst>
        </pc:spChg>
        <pc:spChg chg="add mod">
          <ac:chgData name="alisha saley" userId="92261b077c2843b1" providerId="LiveId" clId="{A6452C20-F4C9-4A4F-96F6-284DFF9742EA}" dt="2023-05-18T14:15:35.259" v="8904" actId="1076"/>
          <ac:spMkLst>
            <pc:docMk/>
            <pc:sldMk cId="3250635197" sldId="282"/>
            <ac:spMk id="55" creationId="{4072C563-6097-A8CE-BD55-F1E825D32BB3}"/>
          </ac:spMkLst>
        </pc:spChg>
        <pc:spChg chg="add mod">
          <ac:chgData name="alisha saley" userId="92261b077c2843b1" providerId="LiveId" clId="{A6452C20-F4C9-4A4F-96F6-284DFF9742EA}" dt="2023-05-18T14:15:46.887" v="8908" actId="1076"/>
          <ac:spMkLst>
            <pc:docMk/>
            <pc:sldMk cId="3250635197" sldId="282"/>
            <ac:spMk id="56" creationId="{C5BDBA0A-EE6E-9106-76F8-4B3DF486ED9F}"/>
          </ac:spMkLst>
        </pc:spChg>
        <pc:spChg chg="add mod">
          <ac:chgData name="alisha saley" userId="92261b077c2843b1" providerId="LiveId" clId="{A6452C20-F4C9-4A4F-96F6-284DFF9742EA}" dt="2023-05-18T14:15:55.305" v="8912" actId="1076"/>
          <ac:spMkLst>
            <pc:docMk/>
            <pc:sldMk cId="3250635197" sldId="282"/>
            <ac:spMk id="57" creationId="{A92E1EAD-1344-BF14-AEB2-48326AADFB1B}"/>
          </ac:spMkLst>
        </pc:spChg>
        <pc:spChg chg="add mod">
          <ac:chgData name="alisha saley" userId="92261b077c2843b1" providerId="LiveId" clId="{A6452C20-F4C9-4A4F-96F6-284DFF9742EA}" dt="2023-05-18T14:16:23.707" v="8916" actId="1076"/>
          <ac:spMkLst>
            <pc:docMk/>
            <pc:sldMk cId="3250635197" sldId="282"/>
            <ac:spMk id="58" creationId="{1AF2AF1A-A506-AD63-DAC1-74A31B2288B8}"/>
          </ac:spMkLst>
        </pc:spChg>
        <pc:spChg chg="add mod">
          <ac:chgData name="alisha saley" userId="92261b077c2843b1" providerId="LiveId" clId="{A6452C20-F4C9-4A4F-96F6-284DFF9742EA}" dt="2023-05-18T14:16:34.383" v="8920" actId="1076"/>
          <ac:spMkLst>
            <pc:docMk/>
            <pc:sldMk cId="3250635197" sldId="282"/>
            <ac:spMk id="59" creationId="{E438ADF0-101D-DB19-3F85-780834629D48}"/>
          </ac:spMkLst>
        </pc:spChg>
        <pc:spChg chg="add mod">
          <ac:chgData name="alisha saley" userId="92261b077c2843b1" providerId="LiveId" clId="{A6452C20-F4C9-4A4F-96F6-284DFF9742EA}" dt="2023-05-18T14:16:41.305" v="8924" actId="20577"/>
          <ac:spMkLst>
            <pc:docMk/>
            <pc:sldMk cId="3250635197" sldId="282"/>
            <ac:spMk id="60" creationId="{CA71323F-A7AB-0B87-6D08-B9AE4167C879}"/>
          </ac:spMkLst>
        </pc:spChg>
        <pc:grpChg chg="mod">
          <ac:chgData name="alisha saley" userId="92261b077c2843b1" providerId="LiveId" clId="{A6452C20-F4C9-4A4F-96F6-284DFF9742EA}" dt="2023-05-19T08:20:59.388" v="16895" actId="478"/>
          <ac:grpSpMkLst>
            <pc:docMk/>
            <pc:sldMk cId="3250635197" sldId="282"/>
            <ac:grpSpMk id="4" creationId="{67B01177-BFEC-4577-493A-7DADFF9BF852}"/>
          </ac:grpSpMkLst>
        </pc:grpChg>
        <pc:grpChg chg="mod">
          <ac:chgData name="alisha saley" userId="92261b077c2843b1" providerId="LiveId" clId="{A6452C20-F4C9-4A4F-96F6-284DFF9742EA}" dt="2023-05-19T08:20:59.388" v="16895" actId="478"/>
          <ac:grpSpMkLst>
            <pc:docMk/>
            <pc:sldMk cId="3250635197" sldId="282"/>
            <ac:grpSpMk id="23" creationId="{BDCC8DBC-7C22-D569-AA81-5024B89CAA1B}"/>
          </ac:grpSpMkLst>
        </pc:grpChg>
        <pc:picChg chg="add del mod">
          <ac:chgData name="alisha saley" userId="92261b077c2843b1" providerId="LiveId" clId="{A6452C20-F4C9-4A4F-96F6-284DFF9742EA}" dt="2023-05-18T14:07:34.093" v="8715" actId="478"/>
          <ac:picMkLst>
            <pc:docMk/>
            <pc:sldMk cId="3250635197" sldId="282"/>
            <ac:picMk id="3" creationId="{5091E90B-03F8-EA1A-31D0-43C066D3B603}"/>
          </ac:picMkLst>
        </pc:picChg>
        <pc:picChg chg="mod">
          <ac:chgData name="alisha saley" userId="92261b077c2843b1" providerId="LiveId" clId="{A6452C20-F4C9-4A4F-96F6-284DFF9742EA}" dt="2023-05-19T08:20:59.388" v="16895" actId="478"/>
          <ac:picMkLst>
            <pc:docMk/>
            <pc:sldMk cId="3250635197" sldId="282"/>
            <ac:picMk id="5" creationId="{43BF1361-7C75-0D7E-A6A5-71FADAC0060F}"/>
          </ac:picMkLst>
        </pc:picChg>
        <pc:picChg chg="mod">
          <ac:chgData name="alisha saley" userId="92261b077c2843b1" providerId="LiveId" clId="{A6452C20-F4C9-4A4F-96F6-284DFF9742EA}" dt="2023-05-19T08:20:59.388" v="16895" actId="478"/>
          <ac:picMkLst>
            <pc:docMk/>
            <pc:sldMk cId="3250635197" sldId="282"/>
            <ac:picMk id="6" creationId="{F0C76A49-FF70-876F-C85E-1C0C999BFE03}"/>
          </ac:picMkLst>
        </pc:picChg>
        <pc:picChg chg="mod">
          <ac:chgData name="alisha saley" userId="92261b077c2843b1" providerId="LiveId" clId="{A6452C20-F4C9-4A4F-96F6-284DFF9742EA}" dt="2023-05-19T08:20:59.388" v="16895" actId="478"/>
          <ac:picMkLst>
            <pc:docMk/>
            <pc:sldMk cId="3250635197" sldId="282"/>
            <ac:picMk id="7" creationId="{DB47BAFC-5735-B6F4-9C8C-E45811C8E3BD}"/>
          </ac:picMkLst>
        </pc:picChg>
        <pc:picChg chg="mod">
          <ac:chgData name="alisha saley" userId="92261b077c2843b1" providerId="LiveId" clId="{A6452C20-F4C9-4A4F-96F6-284DFF9742EA}" dt="2023-05-19T08:20:59.388" v="16895" actId="478"/>
          <ac:picMkLst>
            <pc:docMk/>
            <pc:sldMk cId="3250635197" sldId="282"/>
            <ac:picMk id="8" creationId="{209748A5-10D6-B17A-E196-D781BE79D353}"/>
          </ac:picMkLst>
        </pc:picChg>
        <pc:picChg chg="mod">
          <ac:chgData name="alisha saley" userId="92261b077c2843b1" providerId="LiveId" clId="{A6452C20-F4C9-4A4F-96F6-284DFF9742EA}" dt="2023-05-19T08:20:59.388" v="16895" actId="478"/>
          <ac:picMkLst>
            <pc:docMk/>
            <pc:sldMk cId="3250635197" sldId="282"/>
            <ac:picMk id="9" creationId="{339E87E8-3978-6578-4F6E-DC13B695152A}"/>
          </ac:picMkLst>
        </pc:picChg>
        <pc:picChg chg="mod">
          <ac:chgData name="alisha saley" userId="92261b077c2843b1" providerId="LiveId" clId="{A6452C20-F4C9-4A4F-96F6-284DFF9742EA}" dt="2023-05-19T08:20:59.388" v="16895" actId="478"/>
          <ac:picMkLst>
            <pc:docMk/>
            <pc:sldMk cId="3250635197" sldId="282"/>
            <ac:picMk id="10" creationId="{00352334-5681-CA3B-2E45-13B670C84F38}"/>
          </ac:picMkLst>
        </pc:picChg>
        <pc:picChg chg="mod">
          <ac:chgData name="alisha saley" userId="92261b077c2843b1" providerId="LiveId" clId="{A6452C20-F4C9-4A4F-96F6-284DFF9742EA}" dt="2023-05-19T08:20:59.388" v="16895" actId="478"/>
          <ac:picMkLst>
            <pc:docMk/>
            <pc:sldMk cId="3250635197" sldId="282"/>
            <ac:picMk id="11" creationId="{C687DC36-51A7-DE6D-1003-5B4F0207A22D}"/>
          </ac:picMkLst>
        </pc:picChg>
        <pc:picChg chg="del mod">
          <ac:chgData name="alisha saley" userId="92261b077c2843b1" providerId="LiveId" clId="{A6452C20-F4C9-4A4F-96F6-284DFF9742EA}" dt="2023-05-19T08:20:51.897" v="16893" actId="478"/>
          <ac:picMkLst>
            <pc:docMk/>
            <pc:sldMk cId="3250635197" sldId="282"/>
            <ac:picMk id="12" creationId="{CF9D8950-7202-0239-3A4F-74A918D65D29}"/>
          </ac:picMkLst>
        </pc:picChg>
        <pc:picChg chg="mod">
          <ac:chgData name="alisha saley" userId="92261b077c2843b1" providerId="LiveId" clId="{A6452C20-F4C9-4A4F-96F6-284DFF9742EA}" dt="2023-05-19T08:20:59.388" v="16895" actId="478"/>
          <ac:picMkLst>
            <pc:docMk/>
            <pc:sldMk cId="3250635197" sldId="282"/>
            <ac:picMk id="13" creationId="{B4FEEF86-2E97-F09C-9BE9-866B2C8C5E03}"/>
          </ac:picMkLst>
        </pc:picChg>
        <pc:picChg chg="mod">
          <ac:chgData name="alisha saley" userId="92261b077c2843b1" providerId="LiveId" clId="{A6452C20-F4C9-4A4F-96F6-284DFF9742EA}" dt="2023-05-19T08:20:59.388" v="16895" actId="478"/>
          <ac:picMkLst>
            <pc:docMk/>
            <pc:sldMk cId="3250635197" sldId="282"/>
            <ac:picMk id="14" creationId="{B13A35A6-A5F1-8714-6346-EFD8335FE09E}"/>
          </ac:picMkLst>
        </pc:picChg>
        <pc:picChg chg="del mod">
          <ac:chgData name="alisha saley" userId="92261b077c2843b1" providerId="LiveId" clId="{A6452C20-F4C9-4A4F-96F6-284DFF9742EA}" dt="2023-05-19T08:20:59.388" v="16895" actId="478"/>
          <ac:picMkLst>
            <pc:docMk/>
            <pc:sldMk cId="3250635197" sldId="282"/>
            <ac:picMk id="15" creationId="{A0C51980-5349-CCDD-0672-F1DF5754C7C7}"/>
          </ac:picMkLst>
        </pc:picChg>
        <pc:picChg chg="mod">
          <ac:chgData name="alisha saley" userId="92261b077c2843b1" providerId="LiveId" clId="{A6452C20-F4C9-4A4F-96F6-284DFF9742EA}" dt="2023-05-19T08:20:59.388" v="16895" actId="478"/>
          <ac:picMkLst>
            <pc:docMk/>
            <pc:sldMk cId="3250635197" sldId="282"/>
            <ac:picMk id="16" creationId="{2151E866-180B-C96E-92AF-B55BF3D9CCC4}"/>
          </ac:picMkLst>
        </pc:picChg>
        <pc:picChg chg="mod">
          <ac:chgData name="alisha saley" userId="92261b077c2843b1" providerId="LiveId" clId="{A6452C20-F4C9-4A4F-96F6-284DFF9742EA}" dt="2023-05-19T08:20:59.388" v="16895" actId="478"/>
          <ac:picMkLst>
            <pc:docMk/>
            <pc:sldMk cId="3250635197" sldId="282"/>
            <ac:picMk id="17" creationId="{C114A61A-7B9A-4CB3-9E85-E81C6DF154EC}"/>
          </ac:picMkLst>
        </pc:picChg>
        <pc:picChg chg="add del mod">
          <ac:chgData name="alisha saley" userId="92261b077c2843b1" providerId="LiveId" clId="{A6452C20-F4C9-4A4F-96F6-284DFF9742EA}" dt="2023-05-18T14:11:52.046" v="8835" actId="478"/>
          <ac:picMkLst>
            <pc:docMk/>
            <pc:sldMk cId="3250635197" sldId="282"/>
            <ac:picMk id="24" creationId="{A3D034B1-C3D2-A281-15A6-6D652C7D4F0A}"/>
          </ac:picMkLst>
        </pc:picChg>
        <pc:picChg chg="add mod">
          <ac:chgData name="alisha saley" userId="92261b077c2843b1" providerId="LiveId" clId="{A6452C20-F4C9-4A4F-96F6-284DFF9742EA}" dt="2023-05-19T08:21:08.205" v="16896" actId="1076"/>
          <ac:picMkLst>
            <pc:docMk/>
            <pc:sldMk cId="3250635197" sldId="282"/>
            <ac:picMk id="61" creationId="{9EB4BB02-9C08-DCDC-B017-CA657C937BB1}"/>
          </ac:picMkLst>
        </pc:picChg>
        <pc:picChg chg="add mod">
          <ac:chgData name="alisha saley" userId="92261b077c2843b1" providerId="LiveId" clId="{A6452C20-F4C9-4A4F-96F6-284DFF9742EA}" dt="2023-05-19T08:20:54.417" v="16894" actId="1076"/>
          <ac:picMkLst>
            <pc:docMk/>
            <pc:sldMk cId="3250635197" sldId="282"/>
            <ac:picMk id="62" creationId="{CE38ACD8-67A4-08AD-EE98-A9840BB5CF4F}"/>
          </ac:picMkLst>
        </pc:picChg>
      </pc:sldChg>
      <pc:sldChg chg="addSp delSp modSp add del mod">
        <pc:chgData name="alisha saley" userId="92261b077c2843b1" providerId="LiveId" clId="{A6452C20-F4C9-4A4F-96F6-284DFF9742EA}" dt="2023-05-19T08:33:02.200" v="17062" actId="47"/>
        <pc:sldMkLst>
          <pc:docMk/>
          <pc:sldMk cId="4122705949" sldId="283"/>
        </pc:sldMkLst>
        <pc:spChg chg="add mod">
          <ac:chgData name="alisha saley" userId="92261b077c2843b1" providerId="LiveId" clId="{A6452C20-F4C9-4A4F-96F6-284DFF9742EA}" dt="2023-05-17T10:51:30.714" v="2939" actId="14100"/>
          <ac:spMkLst>
            <pc:docMk/>
            <pc:sldMk cId="4122705949" sldId="283"/>
            <ac:spMk id="2" creationId="{42A26A57-CA60-AAFF-5D12-71C8D8640FEF}"/>
          </ac:spMkLst>
        </pc:spChg>
        <pc:spChg chg="add mod">
          <ac:chgData name="alisha saley" userId="92261b077c2843b1" providerId="LiveId" clId="{A6452C20-F4C9-4A4F-96F6-284DFF9742EA}" dt="2023-05-17T10:52:13.122" v="2955"/>
          <ac:spMkLst>
            <pc:docMk/>
            <pc:sldMk cId="4122705949" sldId="283"/>
            <ac:spMk id="3" creationId="{27AE8EFC-9C55-4DCD-88B3-38EE8004104D}"/>
          </ac:spMkLst>
        </pc:spChg>
        <pc:spChg chg="mod">
          <ac:chgData name="alisha saley" userId="92261b077c2843b1" providerId="LiveId" clId="{A6452C20-F4C9-4A4F-96F6-284DFF9742EA}" dt="2023-05-17T10:48:58.701" v="2842" actId="1076"/>
          <ac:spMkLst>
            <pc:docMk/>
            <pc:sldMk cId="4122705949" sldId="283"/>
            <ac:spMk id="18" creationId="{33B061E8-0EA0-8C93-3248-E18D44F37BC9}"/>
          </ac:spMkLst>
        </pc:spChg>
        <pc:spChg chg="mod">
          <ac:chgData name="alisha saley" userId="92261b077c2843b1" providerId="LiveId" clId="{A6452C20-F4C9-4A4F-96F6-284DFF9742EA}" dt="2023-05-17T10:48:58.701" v="2842" actId="1076"/>
          <ac:spMkLst>
            <pc:docMk/>
            <pc:sldMk cId="4122705949" sldId="283"/>
            <ac:spMk id="19" creationId="{D28D50A0-29F8-A938-ED7F-155A94E86BAE}"/>
          </ac:spMkLst>
        </pc:spChg>
        <pc:spChg chg="mod">
          <ac:chgData name="alisha saley" userId="92261b077c2843b1" providerId="LiveId" clId="{A6452C20-F4C9-4A4F-96F6-284DFF9742EA}" dt="2023-05-17T10:48:58.701" v="2842" actId="1076"/>
          <ac:spMkLst>
            <pc:docMk/>
            <pc:sldMk cId="4122705949" sldId="283"/>
            <ac:spMk id="20" creationId="{B6184CB0-B6DD-4AA5-492D-9E21EFC71CF6}"/>
          </ac:spMkLst>
        </pc:spChg>
        <pc:spChg chg="mod">
          <ac:chgData name="alisha saley" userId="92261b077c2843b1" providerId="LiveId" clId="{A6452C20-F4C9-4A4F-96F6-284DFF9742EA}" dt="2023-05-19T08:23:22.937" v="16926" actId="1076"/>
          <ac:spMkLst>
            <pc:docMk/>
            <pc:sldMk cId="4122705949" sldId="283"/>
            <ac:spMk id="25" creationId="{D785EB60-1F32-D774-B73A-8BA7785C61A9}"/>
          </ac:spMkLst>
        </pc:spChg>
        <pc:spChg chg="mod">
          <ac:chgData name="alisha saley" userId="92261b077c2843b1" providerId="LiveId" clId="{A6452C20-F4C9-4A4F-96F6-284DFF9742EA}" dt="2023-05-17T10:51:24.383" v="2938" actId="20577"/>
          <ac:spMkLst>
            <pc:docMk/>
            <pc:sldMk cId="4122705949" sldId="283"/>
            <ac:spMk id="27" creationId="{BC05E197-A709-D6D2-A10F-759E05900902}"/>
          </ac:spMkLst>
        </pc:spChg>
        <pc:spChg chg="del">
          <ac:chgData name="alisha saley" userId="92261b077c2843b1" providerId="LiveId" clId="{A6452C20-F4C9-4A4F-96F6-284DFF9742EA}" dt="2023-05-17T10:49:42.067" v="2876" actId="478"/>
          <ac:spMkLst>
            <pc:docMk/>
            <pc:sldMk cId="4122705949" sldId="283"/>
            <ac:spMk id="28" creationId="{4211B89C-9680-3065-206F-1F0F7BEF3CF1}"/>
          </ac:spMkLst>
        </pc:spChg>
        <pc:spChg chg="del">
          <ac:chgData name="alisha saley" userId="92261b077c2843b1" providerId="LiveId" clId="{A6452C20-F4C9-4A4F-96F6-284DFF9742EA}" dt="2023-05-17T10:49:40.935" v="2875" actId="478"/>
          <ac:spMkLst>
            <pc:docMk/>
            <pc:sldMk cId="4122705949" sldId="283"/>
            <ac:spMk id="29" creationId="{A1171E00-D6FC-81C6-7FC3-1FCA13D94AAB}"/>
          </ac:spMkLst>
        </pc:spChg>
        <pc:spChg chg="del mod">
          <ac:chgData name="alisha saley" userId="92261b077c2843b1" providerId="LiveId" clId="{A6452C20-F4C9-4A4F-96F6-284DFF9742EA}" dt="2023-05-17T10:52:12.836" v="2954" actId="478"/>
          <ac:spMkLst>
            <pc:docMk/>
            <pc:sldMk cId="4122705949" sldId="283"/>
            <ac:spMk id="30" creationId="{DF0153F0-2D68-A914-D1DA-74E6A59FF6CA}"/>
          </ac:spMkLst>
        </pc:spChg>
        <pc:spChg chg="del">
          <ac:chgData name="alisha saley" userId="92261b077c2843b1" providerId="LiveId" clId="{A6452C20-F4C9-4A4F-96F6-284DFF9742EA}" dt="2023-05-17T10:48:31.797" v="2837" actId="478"/>
          <ac:spMkLst>
            <pc:docMk/>
            <pc:sldMk cId="4122705949" sldId="283"/>
            <ac:spMk id="31" creationId="{CB5F9DA5-C930-C963-22D2-40B32DC77668}"/>
          </ac:spMkLst>
        </pc:spChg>
        <pc:spChg chg="del">
          <ac:chgData name="alisha saley" userId="92261b077c2843b1" providerId="LiveId" clId="{A6452C20-F4C9-4A4F-96F6-284DFF9742EA}" dt="2023-05-17T10:48:33.633" v="2839" actId="478"/>
          <ac:spMkLst>
            <pc:docMk/>
            <pc:sldMk cId="4122705949" sldId="283"/>
            <ac:spMk id="32" creationId="{F617A35D-6F6E-0C74-D1C2-A10DF33AFEB6}"/>
          </ac:spMkLst>
        </pc:spChg>
        <pc:spChg chg="del">
          <ac:chgData name="alisha saley" userId="92261b077c2843b1" providerId="LiveId" clId="{A6452C20-F4C9-4A4F-96F6-284DFF9742EA}" dt="2023-05-17T10:48:32.676" v="2838" actId="478"/>
          <ac:spMkLst>
            <pc:docMk/>
            <pc:sldMk cId="4122705949" sldId="283"/>
            <ac:spMk id="35" creationId="{9211D546-467A-2B75-EF96-CBEB80833DBD}"/>
          </ac:spMkLst>
        </pc:spChg>
        <pc:spChg chg="del">
          <ac:chgData name="alisha saley" userId="92261b077c2843b1" providerId="LiveId" clId="{A6452C20-F4C9-4A4F-96F6-284DFF9742EA}" dt="2023-05-17T10:48:34.545" v="2840" actId="478"/>
          <ac:spMkLst>
            <pc:docMk/>
            <pc:sldMk cId="4122705949" sldId="283"/>
            <ac:spMk id="36" creationId="{6637F329-F396-0274-A751-89593565E216}"/>
          </ac:spMkLst>
        </pc:spChg>
        <pc:spChg chg="mod">
          <ac:chgData name="alisha saley" userId="92261b077c2843b1" providerId="LiveId" clId="{A6452C20-F4C9-4A4F-96F6-284DFF9742EA}" dt="2023-05-19T08:23:22.937" v="16926" actId="1076"/>
          <ac:spMkLst>
            <pc:docMk/>
            <pc:sldMk cId="4122705949" sldId="283"/>
            <ac:spMk id="39" creationId="{07BB8074-C8C9-E7AD-D8D8-C52D2D57DF7D}"/>
          </ac:spMkLst>
        </pc:spChg>
        <pc:spChg chg="mod">
          <ac:chgData name="alisha saley" userId="92261b077c2843b1" providerId="LiveId" clId="{A6452C20-F4C9-4A4F-96F6-284DFF9742EA}" dt="2023-05-19T08:23:22.937" v="16926" actId="1076"/>
          <ac:spMkLst>
            <pc:docMk/>
            <pc:sldMk cId="4122705949" sldId="283"/>
            <ac:spMk id="40" creationId="{374B08FC-6043-686E-157D-7B64EF9A26F6}"/>
          </ac:spMkLst>
        </pc:spChg>
        <pc:grpChg chg="mod">
          <ac:chgData name="alisha saley" userId="92261b077c2843b1" providerId="LiveId" clId="{A6452C20-F4C9-4A4F-96F6-284DFF9742EA}" dt="2023-05-17T10:48:58.701" v="2842" actId="1076"/>
          <ac:grpSpMkLst>
            <pc:docMk/>
            <pc:sldMk cId="4122705949" sldId="283"/>
            <ac:grpSpMk id="4" creationId="{67B01177-BFEC-4577-493A-7DADFF9BF852}"/>
          </ac:grpSpMkLst>
        </pc:grpChg>
        <pc:grpChg chg="add mod">
          <ac:chgData name="alisha saley" userId="92261b077c2843b1" providerId="LiveId" clId="{A6452C20-F4C9-4A4F-96F6-284DFF9742EA}" dt="2023-05-19T08:23:22.937" v="16926" actId="1076"/>
          <ac:grpSpMkLst>
            <pc:docMk/>
            <pc:sldMk cId="4122705949" sldId="283"/>
            <ac:grpSpMk id="21" creationId="{CF3123BE-B49A-79DD-8565-C6695CD3F4D1}"/>
          </ac:grpSpMkLst>
        </pc:grpChg>
        <pc:grpChg chg="del mod">
          <ac:chgData name="alisha saley" userId="92261b077c2843b1" providerId="LiveId" clId="{A6452C20-F4C9-4A4F-96F6-284DFF9742EA}" dt="2023-05-19T08:22:28.954" v="16912" actId="478"/>
          <ac:grpSpMkLst>
            <pc:docMk/>
            <pc:sldMk cId="4122705949" sldId="283"/>
            <ac:grpSpMk id="23" creationId="{BDCC8DBC-7C22-D569-AA81-5024B89CAA1B}"/>
          </ac:grpSpMkLst>
        </pc:grpChg>
        <pc:grpChg chg="mod">
          <ac:chgData name="alisha saley" userId="92261b077c2843b1" providerId="LiveId" clId="{A6452C20-F4C9-4A4F-96F6-284DFF9742EA}" dt="2023-05-19T08:23:22.937" v="16926" actId="1076"/>
          <ac:grpSpMkLst>
            <pc:docMk/>
            <pc:sldMk cId="4122705949" sldId="283"/>
            <ac:grpSpMk id="24" creationId="{0DFF0353-D871-230E-CD6B-ED7857DE3855}"/>
          </ac:grpSpMkLst>
        </pc:grpChg>
        <pc:picChg chg="add del mod">
          <ac:chgData name="alisha saley" userId="92261b077c2843b1" providerId="LiveId" clId="{A6452C20-F4C9-4A4F-96F6-284DFF9742EA}" dt="2023-05-19T08:22:26.118" v="16911" actId="478"/>
          <ac:picMkLst>
            <pc:docMk/>
            <pc:sldMk cId="4122705949" sldId="283"/>
            <ac:picMk id="5" creationId="{43BF1361-7C75-0D7E-A6A5-71FADAC0060F}"/>
          </ac:picMkLst>
        </pc:picChg>
        <pc:picChg chg="mod">
          <ac:chgData name="alisha saley" userId="92261b077c2843b1" providerId="LiveId" clId="{A6452C20-F4C9-4A4F-96F6-284DFF9742EA}" dt="2023-05-17T10:48:58.701" v="2842" actId="1076"/>
          <ac:picMkLst>
            <pc:docMk/>
            <pc:sldMk cId="4122705949" sldId="283"/>
            <ac:picMk id="6" creationId="{F0C76A49-FF70-876F-C85E-1C0C999BFE03}"/>
          </ac:picMkLst>
        </pc:picChg>
        <pc:picChg chg="mod">
          <ac:chgData name="alisha saley" userId="92261b077c2843b1" providerId="LiveId" clId="{A6452C20-F4C9-4A4F-96F6-284DFF9742EA}" dt="2023-05-17T10:48:58.701" v="2842" actId="1076"/>
          <ac:picMkLst>
            <pc:docMk/>
            <pc:sldMk cId="4122705949" sldId="283"/>
            <ac:picMk id="7" creationId="{DB47BAFC-5735-B6F4-9C8C-E45811C8E3BD}"/>
          </ac:picMkLst>
        </pc:picChg>
        <pc:picChg chg="mod">
          <ac:chgData name="alisha saley" userId="92261b077c2843b1" providerId="LiveId" clId="{A6452C20-F4C9-4A4F-96F6-284DFF9742EA}" dt="2023-05-17T10:48:58.701" v="2842" actId="1076"/>
          <ac:picMkLst>
            <pc:docMk/>
            <pc:sldMk cId="4122705949" sldId="283"/>
            <ac:picMk id="8" creationId="{209748A5-10D6-B17A-E196-D781BE79D353}"/>
          </ac:picMkLst>
        </pc:picChg>
        <pc:picChg chg="mod">
          <ac:chgData name="alisha saley" userId="92261b077c2843b1" providerId="LiveId" clId="{A6452C20-F4C9-4A4F-96F6-284DFF9742EA}" dt="2023-05-17T10:48:58.701" v="2842" actId="1076"/>
          <ac:picMkLst>
            <pc:docMk/>
            <pc:sldMk cId="4122705949" sldId="283"/>
            <ac:picMk id="9" creationId="{339E87E8-3978-6578-4F6E-DC13B695152A}"/>
          </ac:picMkLst>
        </pc:picChg>
        <pc:picChg chg="mod">
          <ac:chgData name="alisha saley" userId="92261b077c2843b1" providerId="LiveId" clId="{A6452C20-F4C9-4A4F-96F6-284DFF9742EA}" dt="2023-05-17T10:48:58.701" v="2842" actId="1076"/>
          <ac:picMkLst>
            <pc:docMk/>
            <pc:sldMk cId="4122705949" sldId="283"/>
            <ac:picMk id="10" creationId="{00352334-5681-CA3B-2E45-13B670C84F38}"/>
          </ac:picMkLst>
        </pc:picChg>
        <pc:picChg chg="mod">
          <ac:chgData name="alisha saley" userId="92261b077c2843b1" providerId="LiveId" clId="{A6452C20-F4C9-4A4F-96F6-284DFF9742EA}" dt="2023-05-17T10:48:58.701" v="2842" actId="1076"/>
          <ac:picMkLst>
            <pc:docMk/>
            <pc:sldMk cId="4122705949" sldId="283"/>
            <ac:picMk id="11" creationId="{C687DC36-51A7-DE6D-1003-5B4F0207A22D}"/>
          </ac:picMkLst>
        </pc:picChg>
        <pc:picChg chg="mod">
          <ac:chgData name="alisha saley" userId="92261b077c2843b1" providerId="LiveId" clId="{A6452C20-F4C9-4A4F-96F6-284DFF9742EA}" dt="2023-05-17T10:48:58.701" v="2842" actId="1076"/>
          <ac:picMkLst>
            <pc:docMk/>
            <pc:sldMk cId="4122705949" sldId="283"/>
            <ac:picMk id="12" creationId="{CF9D8950-7202-0239-3A4F-74A918D65D29}"/>
          </ac:picMkLst>
        </pc:picChg>
        <pc:picChg chg="mod">
          <ac:chgData name="alisha saley" userId="92261b077c2843b1" providerId="LiveId" clId="{A6452C20-F4C9-4A4F-96F6-284DFF9742EA}" dt="2023-05-17T10:48:58.701" v="2842" actId="1076"/>
          <ac:picMkLst>
            <pc:docMk/>
            <pc:sldMk cId="4122705949" sldId="283"/>
            <ac:picMk id="13" creationId="{B4FEEF86-2E97-F09C-9BE9-866B2C8C5E03}"/>
          </ac:picMkLst>
        </pc:picChg>
        <pc:picChg chg="mod">
          <ac:chgData name="alisha saley" userId="92261b077c2843b1" providerId="LiveId" clId="{A6452C20-F4C9-4A4F-96F6-284DFF9742EA}" dt="2023-05-17T10:48:58.701" v="2842" actId="1076"/>
          <ac:picMkLst>
            <pc:docMk/>
            <pc:sldMk cId="4122705949" sldId="283"/>
            <ac:picMk id="14" creationId="{B13A35A6-A5F1-8714-6346-EFD8335FE09E}"/>
          </ac:picMkLst>
        </pc:picChg>
        <pc:picChg chg="mod">
          <ac:chgData name="alisha saley" userId="92261b077c2843b1" providerId="LiveId" clId="{A6452C20-F4C9-4A4F-96F6-284DFF9742EA}" dt="2023-05-17T10:48:58.701" v="2842" actId="1076"/>
          <ac:picMkLst>
            <pc:docMk/>
            <pc:sldMk cId="4122705949" sldId="283"/>
            <ac:picMk id="15" creationId="{A0C51980-5349-CCDD-0672-F1DF5754C7C7}"/>
          </ac:picMkLst>
        </pc:picChg>
        <pc:picChg chg="mod">
          <ac:chgData name="alisha saley" userId="92261b077c2843b1" providerId="LiveId" clId="{A6452C20-F4C9-4A4F-96F6-284DFF9742EA}" dt="2023-05-17T10:48:58.701" v="2842" actId="1076"/>
          <ac:picMkLst>
            <pc:docMk/>
            <pc:sldMk cId="4122705949" sldId="283"/>
            <ac:picMk id="16" creationId="{2151E866-180B-C96E-92AF-B55BF3D9CCC4}"/>
          </ac:picMkLst>
        </pc:picChg>
        <pc:picChg chg="mod">
          <ac:chgData name="alisha saley" userId="92261b077c2843b1" providerId="LiveId" clId="{A6452C20-F4C9-4A4F-96F6-284DFF9742EA}" dt="2023-05-17T10:48:58.701" v="2842" actId="1076"/>
          <ac:picMkLst>
            <pc:docMk/>
            <pc:sldMk cId="4122705949" sldId="283"/>
            <ac:picMk id="17" creationId="{C114A61A-7B9A-4CB3-9E85-E81C6DF154EC}"/>
          </ac:picMkLst>
        </pc:picChg>
        <pc:picChg chg="mod">
          <ac:chgData name="alisha saley" userId="92261b077c2843b1" providerId="LiveId" clId="{A6452C20-F4C9-4A4F-96F6-284DFF9742EA}" dt="2023-05-19T08:23:22.937" v="16926" actId="1076"/>
          <ac:picMkLst>
            <pc:docMk/>
            <pc:sldMk cId="4122705949" sldId="283"/>
            <ac:picMk id="41" creationId="{99B068B0-BD21-4B03-8A52-961E45326EC4}"/>
          </ac:picMkLst>
        </pc:picChg>
        <pc:picChg chg="mod">
          <ac:chgData name="alisha saley" userId="92261b077c2843b1" providerId="LiveId" clId="{A6452C20-F4C9-4A4F-96F6-284DFF9742EA}" dt="2023-05-19T08:23:22.937" v="16926" actId="1076"/>
          <ac:picMkLst>
            <pc:docMk/>
            <pc:sldMk cId="4122705949" sldId="283"/>
            <ac:picMk id="42" creationId="{F4965E55-7592-6651-AC33-6FADAF572B94}"/>
          </ac:picMkLst>
        </pc:picChg>
        <pc:picChg chg="mod">
          <ac:chgData name="alisha saley" userId="92261b077c2843b1" providerId="LiveId" clId="{A6452C20-F4C9-4A4F-96F6-284DFF9742EA}" dt="2023-05-19T08:23:22.937" v="16926" actId="1076"/>
          <ac:picMkLst>
            <pc:docMk/>
            <pc:sldMk cId="4122705949" sldId="283"/>
            <ac:picMk id="43" creationId="{EF977244-A166-6A6B-0283-996289C3C77C}"/>
          </ac:picMkLst>
        </pc:picChg>
        <pc:picChg chg="mod">
          <ac:chgData name="alisha saley" userId="92261b077c2843b1" providerId="LiveId" clId="{A6452C20-F4C9-4A4F-96F6-284DFF9742EA}" dt="2023-05-19T08:23:22.937" v="16926" actId="1076"/>
          <ac:picMkLst>
            <pc:docMk/>
            <pc:sldMk cId="4122705949" sldId="283"/>
            <ac:picMk id="44" creationId="{EFFFBF24-FA4A-F5DD-E783-DE790BA3D00C}"/>
          </ac:picMkLst>
        </pc:picChg>
        <pc:picChg chg="mod">
          <ac:chgData name="alisha saley" userId="92261b077c2843b1" providerId="LiveId" clId="{A6452C20-F4C9-4A4F-96F6-284DFF9742EA}" dt="2023-05-19T08:23:22.937" v="16926" actId="1076"/>
          <ac:picMkLst>
            <pc:docMk/>
            <pc:sldMk cId="4122705949" sldId="283"/>
            <ac:picMk id="45" creationId="{D512019B-79AC-1FF4-622A-4AD39F470DF8}"/>
          </ac:picMkLst>
        </pc:picChg>
        <pc:picChg chg="mod">
          <ac:chgData name="alisha saley" userId="92261b077c2843b1" providerId="LiveId" clId="{A6452C20-F4C9-4A4F-96F6-284DFF9742EA}" dt="2023-05-19T08:23:22.937" v="16926" actId="1076"/>
          <ac:picMkLst>
            <pc:docMk/>
            <pc:sldMk cId="4122705949" sldId="283"/>
            <ac:picMk id="46" creationId="{00D61CE9-D51F-D124-763D-B42CC3D75264}"/>
          </ac:picMkLst>
        </pc:picChg>
        <pc:picChg chg="mod">
          <ac:chgData name="alisha saley" userId="92261b077c2843b1" providerId="LiveId" clId="{A6452C20-F4C9-4A4F-96F6-284DFF9742EA}" dt="2023-05-19T08:23:22.937" v="16926" actId="1076"/>
          <ac:picMkLst>
            <pc:docMk/>
            <pc:sldMk cId="4122705949" sldId="283"/>
            <ac:picMk id="47" creationId="{4925709E-CF5E-F539-D2C0-6D0978D66F1C}"/>
          </ac:picMkLst>
        </pc:picChg>
        <pc:picChg chg="mod">
          <ac:chgData name="alisha saley" userId="92261b077c2843b1" providerId="LiveId" clId="{A6452C20-F4C9-4A4F-96F6-284DFF9742EA}" dt="2023-05-19T08:23:22.937" v="16926" actId="1076"/>
          <ac:picMkLst>
            <pc:docMk/>
            <pc:sldMk cId="4122705949" sldId="283"/>
            <ac:picMk id="48" creationId="{F2E9C210-6C59-8971-5456-BFD630F2108F}"/>
          </ac:picMkLst>
        </pc:picChg>
        <pc:picChg chg="mod">
          <ac:chgData name="alisha saley" userId="92261b077c2843b1" providerId="LiveId" clId="{A6452C20-F4C9-4A4F-96F6-284DFF9742EA}" dt="2023-05-19T08:23:22.937" v="16926" actId="1076"/>
          <ac:picMkLst>
            <pc:docMk/>
            <pc:sldMk cId="4122705949" sldId="283"/>
            <ac:picMk id="49" creationId="{2A77C57C-577A-E950-F8A0-82BAA0BF9D9A}"/>
          </ac:picMkLst>
        </pc:picChg>
        <pc:picChg chg="mod">
          <ac:chgData name="alisha saley" userId="92261b077c2843b1" providerId="LiveId" clId="{A6452C20-F4C9-4A4F-96F6-284DFF9742EA}" dt="2023-05-19T08:23:22.937" v="16926" actId="1076"/>
          <ac:picMkLst>
            <pc:docMk/>
            <pc:sldMk cId="4122705949" sldId="283"/>
            <ac:picMk id="50" creationId="{31B5F38C-7B6E-DD0B-99DA-AAA350E976C5}"/>
          </ac:picMkLst>
        </pc:picChg>
        <pc:picChg chg="mod">
          <ac:chgData name="alisha saley" userId="92261b077c2843b1" providerId="LiveId" clId="{A6452C20-F4C9-4A4F-96F6-284DFF9742EA}" dt="2023-05-19T08:23:22.937" v="16926" actId="1076"/>
          <ac:picMkLst>
            <pc:docMk/>
            <pc:sldMk cId="4122705949" sldId="283"/>
            <ac:picMk id="51" creationId="{9148685C-F83B-8BB1-9D4C-7282B32F3638}"/>
          </ac:picMkLst>
        </pc:picChg>
        <pc:picChg chg="add mod">
          <ac:chgData name="alisha saley" userId="92261b077c2843b1" providerId="LiveId" clId="{A6452C20-F4C9-4A4F-96F6-284DFF9742EA}" dt="2023-05-19T08:23:25.118" v="16927" actId="1076"/>
          <ac:picMkLst>
            <pc:docMk/>
            <pc:sldMk cId="4122705949" sldId="283"/>
            <ac:picMk id="52" creationId="{7C5CDEC1-C0BB-A0F0-73B7-762A4D9567EB}"/>
          </ac:picMkLst>
        </pc:picChg>
        <pc:picChg chg="add mod">
          <ac:chgData name="alisha saley" userId="92261b077c2843b1" providerId="LiveId" clId="{A6452C20-F4C9-4A4F-96F6-284DFF9742EA}" dt="2023-05-19T08:23:29.193" v="16928" actId="1076"/>
          <ac:picMkLst>
            <pc:docMk/>
            <pc:sldMk cId="4122705949" sldId="283"/>
            <ac:picMk id="53" creationId="{E36D45B2-062B-8B0B-D623-2C25FC6C73B8}"/>
          </ac:picMkLst>
        </pc:picChg>
      </pc:sldChg>
      <pc:sldChg chg="addSp delSp modSp new mod">
        <pc:chgData name="alisha saley" userId="92261b077c2843b1" providerId="LiveId" clId="{A6452C20-F4C9-4A4F-96F6-284DFF9742EA}" dt="2023-05-18T12:10:55.727" v="7952" actId="1076"/>
        <pc:sldMkLst>
          <pc:docMk/>
          <pc:sldMk cId="1797833499" sldId="284"/>
        </pc:sldMkLst>
        <pc:spChg chg="mod">
          <ac:chgData name="alisha saley" userId="92261b077c2843b1" providerId="LiveId" clId="{A6452C20-F4C9-4A4F-96F6-284DFF9742EA}" dt="2023-05-18T12:04:03.860" v="7840" actId="1076"/>
          <ac:spMkLst>
            <pc:docMk/>
            <pc:sldMk cId="1797833499" sldId="284"/>
            <ac:spMk id="2" creationId="{5FE4FBFE-8BE3-F4A2-DA1F-A1E5BF2FB8C7}"/>
          </ac:spMkLst>
        </pc:spChg>
        <pc:spChg chg="del">
          <ac:chgData name="alisha saley" userId="92261b077c2843b1" providerId="LiveId" clId="{A6452C20-F4C9-4A4F-96F6-284DFF9742EA}" dt="2023-05-17T18:19:33.378" v="7749" actId="478"/>
          <ac:spMkLst>
            <pc:docMk/>
            <pc:sldMk cId="1797833499" sldId="284"/>
            <ac:spMk id="3" creationId="{A1E47BDD-5187-5372-81EF-D4397BA8FF0A}"/>
          </ac:spMkLst>
        </pc:spChg>
        <pc:spChg chg="add del mod">
          <ac:chgData name="alisha saley" userId="92261b077c2843b1" providerId="LiveId" clId="{A6452C20-F4C9-4A4F-96F6-284DFF9742EA}" dt="2023-05-18T12:09:26.866" v="7937"/>
          <ac:spMkLst>
            <pc:docMk/>
            <pc:sldMk cId="1797833499" sldId="284"/>
            <ac:spMk id="10" creationId="{B9622620-8E19-7D65-BDFA-3C37CB270340}"/>
          </ac:spMkLst>
        </pc:spChg>
        <pc:spChg chg="add del mod">
          <ac:chgData name="alisha saley" userId="92261b077c2843b1" providerId="LiveId" clId="{A6452C20-F4C9-4A4F-96F6-284DFF9742EA}" dt="2023-05-17T18:58:49.804" v="7808" actId="478"/>
          <ac:spMkLst>
            <pc:docMk/>
            <pc:sldMk cId="1797833499" sldId="284"/>
            <ac:spMk id="11" creationId="{2C38186C-057C-ECAD-C293-667278C060AA}"/>
          </ac:spMkLst>
        </pc:spChg>
        <pc:spChg chg="add del mod">
          <ac:chgData name="alisha saley" userId="92261b077c2843b1" providerId="LiveId" clId="{A6452C20-F4C9-4A4F-96F6-284DFF9742EA}" dt="2023-05-17T19:15:02.962" v="7817" actId="478"/>
          <ac:spMkLst>
            <pc:docMk/>
            <pc:sldMk cId="1797833499" sldId="284"/>
            <ac:spMk id="12" creationId="{133A80DD-32B0-0145-726F-D5215ECC4433}"/>
          </ac:spMkLst>
        </pc:spChg>
        <pc:spChg chg="add mod">
          <ac:chgData name="alisha saley" userId="92261b077c2843b1" providerId="LiveId" clId="{A6452C20-F4C9-4A4F-96F6-284DFF9742EA}" dt="2023-05-18T12:10:35.022" v="7951" actId="14100"/>
          <ac:spMkLst>
            <pc:docMk/>
            <pc:sldMk cId="1797833499" sldId="284"/>
            <ac:spMk id="15" creationId="{80490680-C1AE-7C24-E10D-CFCAAF0D6587}"/>
          </ac:spMkLst>
        </pc:spChg>
        <pc:spChg chg="add mod">
          <ac:chgData name="alisha saley" userId="92261b077c2843b1" providerId="LiveId" clId="{A6452C20-F4C9-4A4F-96F6-284DFF9742EA}" dt="2023-05-18T12:08:46.204" v="7927" actId="1076"/>
          <ac:spMkLst>
            <pc:docMk/>
            <pc:sldMk cId="1797833499" sldId="284"/>
            <ac:spMk id="16" creationId="{8C34EBC5-9781-F908-8CA0-FF6B91AC0826}"/>
          </ac:spMkLst>
        </pc:spChg>
        <pc:spChg chg="add mod">
          <ac:chgData name="alisha saley" userId="92261b077c2843b1" providerId="LiveId" clId="{A6452C20-F4C9-4A4F-96F6-284DFF9742EA}" dt="2023-05-18T12:10:00.507" v="7945" actId="1076"/>
          <ac:spMkLst>
            <pc:docMk/>
            <pc:sldMk cId="1797833499" sldId="284"/>
            <ac:spMk id="17" creationId="{A1F3F429-4ED4-A689-006A-B8B99391A53B}"/>
          </ac:spMkLst>
        </pc:spChg>
        <pc:spChg chg="add mod">
          <ac:chgData name="alisha saley" userId="92261b077c2843b1" providerId="LiveId" clId="{A6452C20-F4C9-4A4F-96F6-284DFF9742EA}" dt="2023-05-18T12:09:56.507" v="7944" actId="1076"/>
          <ac:spMkLst>
            <pc:docMk/>
            <pc:sldMk cId="1797833499" sldId="284"/>
            <ac:spMk id="18" creationId="{827B22AF-772E-34E0-7293-074321B34D60}"/>
          </ac:spMkLst>
        </pc:spChg>
        <pc:spChg chg="add mod">
          <ac:chgData name="alisha saley" userId="92261b077c2843b1" providerId="LiveId" clId="{A6452C20-F4C9-4A4F-96F6-284DFF9742EA}" dt="2023-05-18T12:08:52.015" v="7928" actId="1076"/>
          <ac:spMkLst>
            <pc:docMk/>
            <pc:sldMk cId="1797833499" sldId="284"/>
            <ac:spMk id="19" creationId="{4266CAD5-223A-E86F-63AF-100CB1BBBE09}"/>
          </ac:spMkLst>
        </pc:spChg>
        <pc:spChg chg="add del mod">
          <ac:chgData name="alisha saley" userId="92261b077c2843b1" providerId="LiveId" clId="{A6452C20-F4C9-4A4F-96F6-284DFF9742EA}" dt="2023-05-18T12:09:26.866" v="7935" actId="478"/>
          <ac:spMkLst>
            <pc:docMk/>
            <pc:sldMk cId="1797833499" sldId="284"/>
            <ac:spMk id="20" creationId="{BF81E672-BDDD-CBA4-AC29-1C7F0060F358}"/>
          </ac:spMkLst>
        </pc:spChg>
        <pc:spChg chg="add mod">
          <ac:chgData name="alisha saley" userId="92261b077c2843b1" providerId="LiveId" clId="{A6452C20-F4C9-4A4F-96F6-284DFF9742EA}" dt="2023-05-18T12:09:18.857" v="7933" actId="1076"/>
          <ac:spMkLst>
            <pc:docMk/>
            <pc:sldMk cId="1797833499" sldId="284"/>
            <ac:spMk id="21" creationId="{F2962214-D98E-BC54-8413-E1782EC76F6B}"/>
          </ac:spMkLst>
        </pc:spChg>
        <pc:spChg chg="add mod">
          <ac:chgData name="alisha saley" userId="92261b077c2843b1" providerId="LiveId" clId="{A6452C20-F4C9-4A4F-96F6-284DFF9742EA}" dt="2023-05-18T12:09:11.962" v="7932" actId="1076"/>
          <ac:spMkLst>
            <pc:docMk/>
            <pc:sldMk cId="1797833499" sldId="284"/>
            <ac:spMk id="22" creationId="{5DAE15E1-4C52-1398-80A9-375C5E0D4123}"/>
          </ac:spMkLst>
        </pc:spChg>
        <pc:spChg chg="add mod">
          <ac:chgData name="alisha saley" userId="92261b077c2843b1" providerId="LiveId" clId="{A6452C20-F4C9-4A4F-96F6-284DFF9742EA}" dt="2023-05-18T12:09:23.490" v="7934" actId="1076"/>
          <ac:spMkLst>
            <pc:docMk/>
            <pc:sldMk cId="1797833499" sldId="284"/>
            <ac:spMk id="23" creationId="{00503F6E-C824-A769-83A9-67CFBAD71B61}"/>
          </ac:spMkLst>
        </pc:spChg>
        <pc:spChg chg="add mod">
          <ac:chgData name="alisha saley" userId="92261b077c2843b1" providerId="LiveId" clId="{A6452C20-F4C9-4A4F-96F6-284DFF9742EA}" dt="2023-05-18T12:09:36.292" v="7940" actId="1076"/>
          <ac:spMkLst>
            <pc:docMk/>
            <pc:sldMk cId="1797833499" sldId="284"/>
            <ac:spMk id="24" creationId="{2D6741F4-DCEE-8FEB-C9F9-28AF02FCB4BD}"/>
          </ac:spMkLst>
        </pc:spChg>
        <pc:spChg chg="add del mod">
          <ac:chgData name="alisha saley" userId="92261b077c2843b1" providerId="LiveId" clId="{A6452C20-F4C9-4A4F-96F6-284DFF9742EA}" dt="2023-05-18T12:10:28.771" v="7950" actId="478"/>
          <ac:spMkLst>
            <pc:docMk/>
            <pc:sldMk cId="1797833499" sldId="284"/>
            <ac:spMk id="25" creationId="{B7B2B0D2-BA48-24B1-12E8-E14D601D573D}"/>
          </ac:spMkLst>
        </pc:spChg>
        <pc:spChg chg="add mod">
          <ac:chgData name="alisha saley" userId="92261b077c2843b1" providerId="LiveId" clId="{A6452C20-F4C9-4A4F-96F6-284DFF9742EA}" dt="2023-05-18T12:09:47.047" v="7943" actId="1076"/>
          <ac:spMkLst>
            <pc:docMk/>
            <pc:sldMk cId="1797833499" sldId="284"/>
            <ac:spMk id="26" creationId="{B697E57B-41D2-A133-6B44-356A39A191B8}"/>
          </ac:spMkLst>
        </pc:spChg>
        <pc:spChg chg="add mod">
          <ac:chgData name="alisha saley" userId="92261b077c2843b1" providerId="LiveId" clId="{A6452C20-F4C9-4A4F-96F6-284DFF9742EA}" dt="2023-05-18T12:10:21.600" v="7949" actId="1076"/>
          <ac:spMkLst>
            <pc:docMk/>
            <pc:sldMk cId="1797833499" sldId="284"/>
            <ac:spMk id="27" creationId="{35042A32-02B2-5F9C-F5B6-BE17522EED6D}"/>
          </ac:spMkLst>
        </pc:spChg>
        <pc:spChg chg="add mod">
          <ac:chgData name="alisha saley" userId="92261b077c2843b1" providerId="LiveId" clId="{A6452C20-F4C9-4A4F-96F6-284DFF9742EA}" dt="2023-05-18T12:10:55.727" v="7952" actId="1076"/>
          <ac:spMkLst>
            <pc:docMk/>
            <pc:sldMk cId="1797833499" sldId="284"/>
            <ac:spMk id="28" creationId="{D68D7876-F3D7-AB40-D036-AE06C81806E3}"/>
          </ac:spMkLst>
        </pc:spChg>
        <pc:spChg chg="add mod">
          <ac:chgData name="alisha saley" userId="92261b077c2843b1" providerId="LiveId" clId="{A6452C20-F4C9-4A4F-96F6-284DFF9742EA}" dt="2023-05-18T12:09:06.231" v="7931" actId="1076"/>
          <ac:spMkLst>
            <pc:docMk/>
            <pc:sldMk cId="1797833499" sldId="284"/>
            <ac:spMk id="29" creationId="{191881F9-F6AE-5A83-3E5F-F06099892DEB}"/>
          </ac:spMkLst>
        </pc:spChg>
        <pc:picChg chg="add del mod modCrop">
          <ac:chgData name="alisha saley" userId="92261b077c2843b1" providerId="LiveId" clId="{A6452C20-F4C9-4A4F-96F6-284DFF9742EA}" dt="2023-05-17T18:34:36.678" v="7756" actId="478"/>
          <ac:picMkLst>
            <pc:docMk/>
            <pc:sldMk cId="1797833499" sldId="284"/>
            <ac:picMk id="5" creationId="{AEF3041B-1682-1701-50E7-50DA79F049D5}"/>
          </ac:picMkLst>
        </pc:picChg>
        <pc:picChg chg="add del mod modCrop">
          <ac:chgData name="alisha saley" userId="92261b077c2843b1" providerId="LiveId" clId="{A6452C20-F4C9-4A4F-96F6-284DFF9742EA}" dt="2023-05-17T18:55:36.651" v="7762" actId="478"/>
          <ac:picMkLst>
            <pc:docMk/>
            <pc:sldMk cId="1797833499" sldId="284"/>
            <ac:picMk id="7" creationId="{E7127E22-E706-540D-2F4F-4B56440957AA}"/>
          </ac:picMkLst>
        </pc:picChg>
        <pc:picChg chg="add del mod modCrop">
          <ac:chgData name="alisha saley" userId="92261b077c2843b1" providerId="LiveId" clId="{A6452C20-F4C9-4A4F-96F6-284DFF9742EA}" dt="2023-05-17T19:14:35.292" v="7809" actId="478"/>
          <ac:picMkLst>
            <pc:docMk/>
            <pc:sldMk cId="1797833499" sldId="284"/>
            <ac:picMk id="9" creationId="{96F3F790-E69A-2109-AD88-309D5A274852}"/>
          </ac:picMkLst>
        </pc:picChg>
        <pc:picChg chg="add mod ord modCrop">
          <ac:chgData name="alisha saley" userId="92261b077c2843b1" providerId="LiveId" clId="{A6452C20-F4C9-4A4F-96F6-284DFF9742EA}" dt="2023-05-18T12:10:17.078" v="7948" actId="1076"/>
          <ac:picMkLst>
            <pc:docMk/>
            <pc:sldMk cId="1797833499" sldId="284"/>
            <ac:picMk id="14" creationId="{580ED664-8794-719D-16A0-E94B00A5B8FD}"/>
          </ac:picMkLst>
        </pc:picChg>
      </pc:sldChg>
      <pc:sldChg chg="addSp delSp modSp new mod ord modNotesTx">
        <pc:chgData name="alisha saley" userId="92261b077c2843b1" providerId="LiveId" clId="{A6452C20-F4C9-4A4F-96F6-284DFF9742EA}" dt="2023-05-18T14:21:06.355" v="9399" actId="20577"/>
        <pc:sldMkLst>
          <pc:docMk/>
          <pc:sldMk cId="3275071138" sldId="285"/>
        </pc:sldMkLst>
        <pc:spChg chg="mod">
          <ac:chgData name="alisha saley" userId="92261b077c2843b1" providerId="LiveId" clId="{A6452C20-F4C9-4A4F-96F6-284DFF9742EA}" dt="2023-05-17T11:22:09.909" v="3277" actId="20577"/>
          <ac:spMkLst>
            <pc:docMk/>
            <pc:sldMk cId="3275071138" sldId="285"/>
            <ac:spMk id="2" creationId="{8D5B6FFD-FB83-1B4F-D69D-9BDF5FF15487}"/>
          </ac:spMkLst>
        </pc:spChg>
        <pc:spChg chg="del">
          <ac:chgData name="alisha saley" userId="92261b077c2843b1" providerId="LiveId" clId="{A6452C20-F4C9-4A4F-96F6-284DFF9742EA}" dt="2023-05-17T11:07:12.896" v="3009" actId="478"/>
          <ac:spMkLst>
            <pc:docMk/>
            <pc:sldMk cId="3275071138" sldId="285"/>
            <ac:spMk id="3" creationId="{A1C15088-8936-8625-FAD7-960F14627AAD}"/>
          </ac:spMkLst>
        </pc:spChg>
        <pc:spChg chg="add mod">
          <ac:chgData name="alisha saley" userId="92261b077c2843b1" providerId="LiveId" clId="{A6452C20-F4C9-4A4F-96F6-284DFF9742EA}" dt="2023-05-17T11:09:29.290" v="3061"/>
          <ac:spMkLst>
            <pc:docMk/>
            <pc:sldMk cId="3275071138" sldId="285"/>
            <ac:spMk id="6" creationId="{3237A609-8220-5802-8D6C-E3D3D2D788B8}"/>
          </ac:spMkLst>
        </pc:spChg>
        <pc:spChg chg="add mod">
          <ac:chgData name="alisha saley" userId="92261b077c2843b1" providerId="LiveId" clId="{A6452C20-F4C9-4A4F-96F6-284DFF9742EA}" dt="2023-05-17T11:12:07.604" v="3113" actId="164"/>
          <ac:spMkLst>
            <pc:docMk/>
            <pc:sldMk cId="3275071138" sldId="285"/>
            <ac:spMk id="7" creationId="{3294862C-2072-1ABD-8CB3-0F88BF2EA3EB}"/>
          </ac:spMkLst>
        </pc:spChg>
        <pc:spChg chg="add mod">
          <ac:chgData name="alisha saley" userId="92261b077c2843b1" providerId="LiveId" clId="{A6452C20-F4C9-4A4F-96F6-284DFF9742EA}" dt="2023-05-17T11:12:07.604" v="3113" actId="164"/>
          <ac:spMkLst>
            <pc:docMk/>
            <pc:sldMk cId="3275071138" sldId="285"/>
            <ac:spMk id="8" creationId="{E21D582E-1A05-8DD7-8B4D-CDC7F3B6717D}"/>
          </ac:spMkLst>
        </pc:spChg>
        <pc:spChg chg="add mod">
          <ac:chgData name="alisha saley" userId="92261b077c2843b1" providerId="LiveId" clId="{A6452C20-F4C9-4A4F-96F6-284DFF9742EA}" dt="2023-05-17T11:12:07.604" v="3113" actId="164"/>
          <ac:spMkLst>
            <pc:docMk/>
            <pc:sldMk cId="3275071138" sldId="285"/>
            <ac:spMk id="9" creationId="{1C295B73-CB1E-A078-7868-D49C416B6A67}"/>
          </ac:spMkLst>
        </pc:spChg>
        <pc:spChg chg="add mod">
          <ac:chgData name="alisha saley" userId="92261b077c2843b1" providerId="LiveId" clId="{A6452C20-F4C9-4A4F-96F6-284DFF9742EA}" dt="2023-05-17T11:19:48.998" v="3221" actId="14100"/>
          <ac:spMkLst>
            <pc:docMk/>
            <pc:sldMk cId="3275071138" sldId="285"/>
            <ac:spMk id="10" creationId="{05295E42-9ADB-A0D7-1994-AE3E84284283}"/>
          </ac:spMkLst>
        </pc:spChg>
        <pc:spChg chg="add mod">
          <ac:chgData name="alisha saley" userId="92261b077c2843b1" providerId="LiveId" clId="{A6452C20-F4C9-4A4F-96F6-284DFF9742EA}" dt="2023-05-17T11:12:07.604" v="3113" actId="164"/>
          <ac:spMkLst>
            <pc:docMk/>
            <pc:sldMk cId="3275071138" sldId="285"/>
            <ac:spMk id="11" creationId="{57E7468B-7608-3324-AF95-935989FBD7EC}"/>
          </ac:spMkLst>
        </pc:spChg>
        <pc:grpChg chg="add mod ord">
          <ac:chgData name="alisha saley" userId="92261b077c2843b1" providerId="LiveId" clId="{A6452C20-F4C9-4A4F-96F6-284DFF9742EA}" dt="2023-05-17T11:19:51.763" v="3222" actId="1076"/>
          <ac:grpSpMkLst>
            <pc:docMk/>
            <pc:sldMk cId="3275071138" sldId="285"/>
            <ac:grpSpMk id="12" creationId="{206E925F-C7C6-3AE2-F006-5D6C419FD02C}"/>
          </ac:grpSpMkLst>
        </pc:grpChg>
        <pc:grpChg chg="add mod">
          <ac:chgData name="alisha saley" userId="92261b077c2843b1" providerId="LiveId" clId="{A6452C20-F4C9-4A4F-96F6-284DFF9742EA}" dt="2023-05-17T11:22:26.372" v="3280" actId="1076"/>
          <ac:grpSpMkLst>
            <pc:docMk/>
            <pc:sldMk cId="3275071138" sldId="285"/>
            <ac:grpSpMk id="16" creationId="{73D8AEDF-90EE-B246-403B-E5EBB8FAD446}"/>
          </ac:grpSpMkLst>
        </pc:grpChg>
        <pc:picChg chg="add mod modCrop">
          <ac:chgData name="alisha saley" userId="92261b077c2843b1" providerId="LiveId" clId="{A6452C20-F4C9-4A4F-96F6-284DFF9742EA}" dt="2023-05-17T11:21:06.195" v="3234" actId="164"/>
          <ac:picMkLst>
            <pc:docMk/>
            <pc:sldMk cId="3275071138" sldId="285"/>
            <ac:picMk id="5" creationId="{85A9FF9E-563D-AE14-B865-68BCB2571F37}"/>
          </ac:picMkLst>
        </pc:picChg>
        <pc:picChg chg="add mod modCrop">
          <ac:chgData name="alisha saley" userId="92261b077c2843b1" providerId="LiveId" clId="{A6452C20-F4C9-4A4F-96F6-284DFF9742EA}" dt="2023-05-17T11:21:06.195" v="3234" actId="164"/>
          <ac:picMkLst>
            <pc:docMk/>
            <pc:sldMk cId="3275071138" sldId="285"/>
            <ac:picMk id="13" creationId="{F91D7C4C-6AC9-0634-BED1-FDCFD3509B7F}"/>
          </ac:picMkLst>
        </pc:picChg>
        <pc:picChg chg="add mod modCrop">
          <ac:chgData name="alisha saley" userId="92261b077c2843b1" providerId="LiveId" clId="{A6452C20-F4C9-4A4F-96F6-284DFF9742EA}" dt="2023-05-17T11:21:06.195" v="3234" actId="164"/>
          <ac:picMkLst>
            <pc:docMk/>
            <pc:sldMk cId="3275071138" sldId="285"/>
            <ac:picMk id="14" creationId="{86A9A206-088E-D832-0BF2-3DECC89780B4}"/>
          </ac:picMkLst>
        </pc:picChg>
        <pc:picChg chg="add mod modCrop">
          <ac:chgData name="alisha saley" userId="92261b077c2843b1" providerId="LiveId" clId="{A6452C20-F4C9-4A4F-96F6-284DFF9742EA}" dt="2023-05-17T11:19:40.634" v="3220" actId="1076"/>
          <ac:picMkLst>
            <pc:docMk/>
            <pc:sldMk cId="3275071138" sldId="285"/>
            <ac:picMk id="15" creationId="{5B37BDB4-8B5F-3E17-63FF-46BEEBF9FC93}"/>
          </ac:picMkLst>
        </pc:picChg>
      </pc:sldChg>
      <pc:sldChg chg="delSp add del mod">
        <pc:chgData name="alisha saley" userId="92261b077c2843b1" providerId="LiveId" clId="{A6452C20-F4C9-4A4F-96F6-284DFF9742EA}" dt="2023-05-17T11:08:05.917" v="3028" actId="47"/>
        <pc:sldMkLst>
          <pc:docMk/>
          <pc:sldMk cId="1777998655" sldId="286"/>
        </pc:sldMkLst>
        <pc:picChg chg="del">
          <ac:chgData name="alisha saley" userId="92261b077c2843b1" providerId="LiveId" clId="{A6452C20-F4C9-4A4F-96F6-284DFF9742EA}" dt="2023-05-17T11:07:59.182" v="3023" actId="478"/>
          <ac:picMkLst>
            <pc:docMk/>
            <pc:sldMk cId="1777998655" sldId="286"/>
            <ac:picMk id="5" creationId="{85A9FF9E-563D-AE14-B865-68BCB2571F37}"/>
          </ac:picMkLst>
        </pc:picChg>
      </pc:sldChg>
      <pc:sldChg chg="addSp delSp modSp add mod ord modNotesTx">
        <pc:chgData name="alisha saley" userId="92261b077c2843b1" providerId="LiveId" clId="{A6452C20-F4C9-4A4F-96F6-284DFF9742EA}" dt="2023-05-18T14:25:45.382" v="10125" actId="20577"/>
        <pc:sldMkLst>
          <pc:docMk/>
          <pc:sldMk cId="1225209740" sldId="287"/>
        </pc:sldMkLst>
        <pc:spChg chg="del mod">
          <ac:chgData name="alisha saley" userId="92261b077c2843b1" providerId="LiveId" clId="{A6452C20-F4C9-4A4F-96F6-284DFF9742EA}" dt="2023-05-17T11:13:07.484" v="3130" actId="478"/>
          <ac:spMkLst>
            <pc:docMk/>
            <pc:sldMk cId="1225209740" sldId="287"/>
            <ac:spMk id="2" creationId="{8D5B6FFD-FB83-1B4F-D69D-9BDF5FF15487}"/>
          </ac:spMkLst>
        </pc:spChg>
        <pc:spChg chg="add mod">
          <ac:chgData name="alisha saley" userId="92261b077c2843b1" providerId="LiveId" clId="{A6452C20-F4C9-4A4F-96F6-284DFF9742EA}" dt="2023-05-17T11:09:24.095" v="3059" actId="1076"/>
          <ac:spMkLst>
            <pc:docMk/>
            <pc:sldMk cId="1225209740" sldId="287"/>
            <ac:spMk id="6" creationId="{11DAB95A-86FA-17CF-4DA7-48D690971C6E}"/>
          </ac:spMkLst>
        </pc:spChg>
        <pc:spChg chg="mod">
          <ac:chgData name="alisha saley" userId="92261b077c2843b1" providerId="LiveId" clId="{A6452C20-F4C9-4A4F-96F6-284DFF9742EA}" dt="2023-05-17T11:12:17.305" v="3115"/>
          <ac:spMkLst>
            <pc:docMk/>
            <pc:sldMk cId="1225209740" sldId="287"/>
            <ac:spMk id="8" creationId="{52D76ADF-7B5F-DFE0-B938-22389F5C45DA}"/>
          </ac:spMkLst>
        </pc:spChg>
        <pc:spChg chg="mod">
          <ac:chgData name="alisha saley" userId="92261b077c2843b1" providerId="LiveId" clId="{A6452C20-F4C9-4A4F-96F6-284DFF9742EA}" dt="2023-05-17T11:12:17.305" v="3115"/>
          <ac:spMkLst>
            <pc:docMk/>
            <pc:sldMk cId="1225209740" sldId="287"/>
            <ac:spMk id="9" creationId="{E001CA86-4A70-E2B1-ECAA-6371A1B070F5}"/>
          </ac:spMkLst>
        </pc:spChg>
        <pc:spChg chg="mod">
          <ac:chgData name="alisha saley" userId="92261b077c2843b1" providerId="LiveId" clId="{A6452C20-F4C9-4A4F-96F6-284DFF9742EA}" dt="2023-05-17T11:12:17.305" v="3115"/>
          <ac:spMkLst>
            <pc:docMk/>
            <pc:sldMk cId="1225209740" sldId="287"/>
            <ac:spMk id="10" creationId="{EDBF6C99-A4BB-5466-61A4-9017BCD55A98}"/>
          </ac:spMkLst>
        </pc:spChg>
        <pc:spChg chg="mod">
          <ac:chgData name="alisha saley" userId="92261b077c2843b1" providerId="LiveId" clId="{A6452C20-F4C9-4A4F-96F6-284DFF9742EA}" dt="2023-05-17T11:24:43.789" v="3305" actId="14100"/>
          <ac:spMkLst>
            <pc:docMk/>
            <pc:sldMk cId="1225209740" sldId="287"/>
            <ac:spMk id="11" creationId="{5DF7BA67-F266-8E1E-945A-03A38148E9C7}"/>
          </ac:spMkLst>
        </pc:spChg>
        <pc:spChg chg="mod">
          <ac:chgData name="alisha saley" userId="92261b077c2843b1" providerId="LiveId" clId="{A6452C20-F4C9-4A4F-96F6-284DFF9742EA}" dt="2023-05-17T11:12:17.305" v="3115"/>
          <ac:spMkLst>
            <pc:docMk/>
            <pc:sldMk cId="1225209740" sldId="287"/>
            <ac:spMk id="12" creationId="{8B1FE3AD-66F3-2BD2-242D-FA3448BA8004}"/>
          </ac:spMkLst>
        </pc:spChg>
        <pc:spChg chg="add del mod">
          <ac:chgData name="alisha saley" userId="92261b077c2843b1" providerId="LiveId" clId="{A6452C20-F4C9-4A4F-96F6-284DFF9742EA}" dt="2023-05-17T11:13:09.070" v="3132" actId="478"/>
          <ac:spMkLst>
            <pc:docMk/>
            <pc:sldMk cId="1225209740" sldId="287"/>
            <ac:spMk id="14" creationId="{A4CD5DE2-2183-252F-9587-0B2C84D0E6E5}"/>
          </ac:spMkLst>
        </pc:spChg>
        <pc:spChg chg="add del mod">
          <ac:chgData name="alisha saley" userId="92261b077c2843b1" providerId="LiveId" clId="{A6452C20-F4C9-4A4F-96F6-284DFF9742EA}" dt="2023-05-17T11:24:33.404" v="3299" actId="478"/>
          <ac:spMkLst>
            <pc:docMk/>
            <pc:sldMk cId="1225209740" sldId="287"/>
            <ac:spMk id="15" creationId="{D4456E3F-BEC4-8A04-6F9A-3046215BF179}"/>
          </ac:spMkLst>
        </pc:spChg>
        <pc:spChg chg="add mod">
          <ac:chgData name="alisha saley" userId="92261b077c2843b1" providerId="LiveId" clId="{A6452C20-F4C9-4A4F-96F6-284DFF9742EA}" dt="2023-05-17T11:24:36.894" v="3303" actId="20577"/>
          <ac:spMkLst>
            <pc:docMk/>
            <pc:sldMk cId="1225209740" sldId="287"/>
            <ac:spMk id="20" creationId="{E2327137-A9B8-0466-C420-E5515EA63DE9}"/>
          </ac:spMkLst>
        </pc:spChg>
        <pc:grpChg chg="add mod ord">
          <ac:chgData name="alisha saley" userId="92261b077c2843b1" providerId="LiveId" clId="{A6452C20-F4C9-4A4F-96F6-284DFF9742EA}" dt="2023-05-17T11:24:57.298" v="3309" actId="1076"/>
          <ac:grpSpMkLst>
            <pc:docMk/>
            <pc:sldMk cId="1225209740" sldId="287"/>
            <ac:grpSpMk id="7" creationId="{722C6D13-E3C2-5168-E3B6-63C21A73A7AE}"/>
          </ac:grpSpMkLst>
        </pc:grpChg>
        <pc:grpChg chg="add mod">
          <ac:chgData name="alisha saley" userId="92261b077c2843b1" providerId="LiveId" clId="{A6452C20-F4C9-4A4F-96F6-284DFF9742EA}" dt="2023-05-17T11:24:22.179" v="3298" actId="1076"/>
          <ac:grpSpMkLst>
            <pc:docMk/>
            <pc:sldMk cId="1225209740" sldId="287"/>
            <ac:grpSpMk id="19" creationId="{D6E40EB6-C647-20F0-CF39-97AD195C5C5B}"/>
          </ac:grpSpMkLst>
        </pc:grpChg>
        <pc:picChg chg="add mod modCrop">
          <ac:chgData name="alisha saley" userId="92261b077c2843b1" providerId="LiveId" clId="{A6452C20-F4C9-4A4F-96F6-284DFF9742EA}" dt="2023-05-17T11:24:15.328" v="3296" actId="164"/>
          <ac:picMkLst>
            <pc:docMk/>
            <pc:sldMk cId="1225209740" sldId="287"/>
            <ac:picMk id="4" creationId="{58480231-2260-CA01-B65D-A08CABCB7D99}"/>
          </ac:picMkLst>
        </pc:picChg>
        <pc:picChg chg="del">
          <ac:chgData name="alisha saley" userId="92261b077c2843b1" providerId="LiveId" clId="{A6452C20-F4C9-4A4F-96F6-284DFF9742EA}" dt="2023-05-17T11:08:47.839" v="3038" actId="478"/>
          <ac:picMkLst>
            <pc:docMk/>
            <pc:sldMk cId="1225209740" sldId="287"/>
            <ac:picMk id="5" creationId="{85A9FF9E-563D-AE14-B865-68BCB2571F37}"/>
          </ac:picMkLst>
        </pc:picChg>
        <pc:picChg chg="add mod modCrop">
          <ac:chgData name="alisha saley" userId="92261b077c2843b1" providerId="LiveId" clId="{A6452C20-F4C9-4A4F-96F6-284DFF9742EA}" dt="2023-05-17T11:24:15.328" v="3296" actId="164"/>
          <ac:picMkLst>
            <pc:docMk/>
            <pc:sldMk cId="1225209740" sldId="287"/>
            <ac:picMk id="16" creationId="{996517AF-CA34-E679-A768-B45BE5F12F6D}"/>
          </ac:picMkLst>
        </pc:picChg>
        <pc:picChg chg="add mod modCrop">
          <ac:chgData name="alisha saley" userId="92261b077c2843b1" providerId="LiveId" clId="{A6452C20-F4C9-4A4F-96F6-284DFF9742EA}" dt="2023-05-17T11:24:15.328" v="3296" actId="164"/>
          <ac:picMkLst>
            <pc:docMk/>
            <pc:sldMk cId="1225209740" sldId="287"/>
            <ac:picMk id="17" creationId="{F55A7F04-3567-D43F-E63F-9EDE6C0481CC}"/>
          </ac:picMkLst>
        </pc:picChg>
        <pc:picChg chg="add mod modCrop">
          <ac:chgData name="alisha saley" userId="92261b077c2843b1" providerId="LiveId" clId="{A6452C20-F4C9-4A4F-96F6-284DFF9742EA}" dt="2023-05-17T11:24:54.801" v="3308" actId="14100"/>
          <ac:picMkLst>
            <pc:docMk/>
            <pc:sldMk cId="1225209740" sldId="287"/>
            <ac:picMk id="18" creationId="{7CCFEC29-59F2-A2A0-4AB0-620B02C6472C}"/>
          </ac:picMkLst>
        </pc:picChg>
      </pc:sldChg>
      <pc:sldChg chg="addSp delSp modSp add mod ord modNotesTx">
        <pc:chgData name="alisha saley" userId="92261b077c2843b1" providerId="LiveId" clId="{A6452C20-F4C9-4A4F-96F6-284DFF9742EA}" dt="2023-05-18T14:31:12.119" v="10990" actId="20577"/>
        <pc:sldMkLst>
          <pc:docMk/>
          <pc:sldMk cId="2482746921" sldId="288"/>
        </pc:sldMkLst>
        <pc:spChg chg="del mod">
          <ac:chgData name="alisha saley" userId="92261b077c2843b1" providerId="LiveId" clId="{A6452C20-F4C9-4A4F-96F6-284DFF9742EA}" dt="2023-05-17T11:13:23.907" v="3141" actId="478"/>
          <ac:spMkLst>
            <pc:docMk/>
            <pc:sldMk cId="2482746921" sldId="288"/>
            <ac:spMk id="2" creationId="{8D5B6FFD-FB83-1B4F-D69D-9BDF5FF15487}"/>
          </ac:spMkLst>
        </pc:spChg>
        <pc:spChg chg="add mod">
          <ac:chgData name="alisha saley" userId="92261b077c2843b1" providerId="LiveId" clId="{A6452C20-F4C9-4A4F-96F6-284DFF9742EA}" dt="2023-05-17T11:09:26.532" v="3060"/>
          <ac:spMkLst>
            <pc:docMk/>
            <pc:sldMk cId="2482746921" sldId="288"/>
            <ac:spMk id="6" creationId="{8DBA1A9F-47C1-4C0D-C9FA-7F7F1BAB1C2C}"/>
          </ac:spMkLst>
        </pc:spChg>
        <pc:spChg chg="mod">
          <ac:chgData name="alisha saley" userId="92261b077c2843b1" providerId="LiveId" clId="{A6452C20-F4C9-4A4F-96F6-284DFF9742EA}" dt="2023-05-17T11:12:18.512" v="3116"/>
          <ac:spMkLst>
            <pc:docMk/>
            <pc:sldMk cId="2482746921" sldId="288"/>
            <ac:spMk id="8" creationId="{97670072-9494-CFCE-A91C-8EB7C3BF18BE}"/>
          </ac:spMkLst>
        </pc:spChg>
        <pc:spChg chg="mod">
          <ac:chgData name="alisha saley" userId="92261b077c2843b1" providerId="LiveId" clId="{A6452C20-F4C9-4A4F-96F6-284DFF9742EA}" dt="2023-05-17T11:12:18.512" v="3116"/>
          <ac:spMkLst>
            <pc:docMk/>
            <pc:sldMk cId="2482746921" sldId="288"/>
            <ac:spMk id="9" creationId="{58F04567-B0A4-A321-266F-5EBAF7AE2268}"/>
          </ac:spMkLst>
        </pc:spChg>
        <pc:spChg chg="mod">
          <ac:chgData name="alisha saley" userId="92261b077c2843b1" providerId="LiveId" clId="{A6452C20-F4C9-4A4F-96F6-284DFF9742EA}" dt="2023-05-17T11:12:18.512" v="3116"/>
          <ac:spMkLst>
            <pc:docMk/>
            <pc:sldMk cId="2482746921" sldId="288"/>
            <ac:spMk id="10" creationId="{EB652D9F-B9CA-BBA5-0BA1-271174C7B5FD}"/>
          </ac:spMkLst>
        </pc:spChg>
        <pc:spChg chg="mod">
          <ac:chgData name="alisha saley" userId="92261b077c2843b1" providerId="LiveId" clId="{A6452C20-F4C9-4A4F-96F6-284DFF9742EA}" dt="2023-05-17T11:12:18.512" v="3116"/>
          <ac:spMkLst>
            <pc:docMk/>
            <pc:sldMk cId="2482746921" sldId="288"/>
            <ac:spMk id="11" creationId="{9A3A7BD5-A175-4F3D-F892-3FEB45825707}"/>
          </ac:spMkLst>
        </pc:spChg>
        <pc:spChg chg="mod">
          <ac:chgData name="alisha saley" userId="92261b077c2843b1" providerId="LiveId" clId="{A6452C20-F4C9-4A4F-96F6-284DFF9742EA}" dt="2023-05-17T11:12:18.512" v="3116"/>
          <ac:spMkLst>
            <pc:docMk/>
            <pc:sldMk cId="2482746921" sldId="288"/>
            <ac:spMk id="12" creationId="{03EDE2E6-093D-C0B5-ADB1-007261656988}"/>
          </ac:spMkLst>
        </pc:spChg>
        <pc:spChg chg="add del mod">
          <ac:chgData name="alisha saley" userId="92261b077c2843b1" providerId="LiveId" clId="{A6452C20-F4C9-4A4F-96F6-284DFF9742EA}" dt="2023-05-17T11:27:18.886" v="3333" actId="478"/>
          <ac:spMkLst>
            <pc:docMk/>
            <pc:sldMk cId="2482746921" sldId="288"/>
            <ac:spMk id="13" creationId="{291A011F-50C4-CB3F-C8BF-053F9D1F3484}"/>
          </ac:spMkLst>
        </pc:spChg>
        <pc:spChg chg="add del mod">
          <ac:chgData name="alisha saley" userId="92261b077c2843b1" providerId="LiveId" clId="{A6452C20-F4C9-4A4F-96F6-284DFF9742EA}" dt="2023-05-17T11:13:25.575" v="3142" actId="478"/>
          <ac:spMkLst>
            <pc:docMk/>
            <pc:sldMk cId="2482746921" sldId="288"/>
            <ac:spMk id="15" creationId="{C9AF07CB-88B6-3212-08F1-B8BF4C8D4209}"/>
          </ac:spMkLst>
        </pc:spChg>
        <pc:spChg chg="add mod">
          <ac:chgData name="alisha saley" userId="92261b077c2843b1" providerId="LiveId" clId="{A6452C20-F4C9-4A4F-96F6-284DFF9742EA}" dt="2023-05-17T11:27:25.551" v="3338" actId="20577"/>
          <ac:spMkLst>
            <pc:docMk/>
            <pc:sldMk cId="2482746921" sldId="288"/>
            <ac:spMk id="20" creationId="{5EDD343F-B4E2-FC87-AB35-FDD5DEDCC033}"/>
          </ac:spMkLst>
        </pc:spChg>
        <pc:spChg chg="mod">
          <ac:chgData name="alisha saley" userId="92261b077c2843b1" providerId="LiveId" clId="{A6452C20-F4C9-4A4F-96F6-284DFF9742EA}" dt="2023-05-17T11:27:37.501" v="3341"/>
          <ac:spMkLst>
            <pc:docMk/>
            <pc:sldMk cId="2482746921" sldId="288"/>
            <ac:spMk id="22" creationId="{EB695C68-9846-CDA2-C4A6-41B779C6B4EA}"/>
          </ac:spMkLst>
        </pc:spChg>
        <pc:spChg chg="mod">
          <ac:chgData name="alisha saley" userId="92261b077c2843b1" providerId="LiveId" clId="{A6452C20-F4C9-4A4F-96F6-284DFF9742EA}" dt="2023-05-17T11:27:37.501" v="3341"/>
          <ac:spMkLst>
            <pc:docMk/>
            <pc:sldMk cId="2482746921" sldId="288"/>
            <ac:spMk id="23" creationId="{19E53B79-C1A3-04E9-FF88-436B5D1A82F7}"/>
          </ac:spMkLst>
        </pc:spChg>
        <pc:spChg chg="mod">
          <ac:chgData name="alisha saley" userId="92261b077c2843b1" providerId="LiveId" clId="{A6452C20-F4C9-4A4F-96F6-284DFF9742EA}" dt="2023-05-17T11:27:37.501" v="3341"/>
          <ac:spMkLst>
            <pc:docMk/>
            <pc:sldMk cId="2482746921" sldId="288"/>
            <ac:spMk id="24" creationId="{D6269CED-FE26-3B6B-4509-3BC6B31E4093}"/>
          </ac:spMkLst>
        </pc:spChg>
        <pc:spChg chg="mod">
          <ac:chgData name="alisha saley" userId="92261b077c2843b1" providerId="LiveId" clId="{A6452C20-F4C9-4A4F-96F6-284DFF9742EA}" dt="2023-05-17T11:27:37.501" v="3341"/>
          <ac:spMkLst>
            <pc:docMk/>
            <pc:sldMk cId="2482746921" sldId="288"/>
            <ac:spMk id="25" creationId="{D7E3CDC6-8D40-A372-CD79-40410408B189}"/>
          </ac:spMkLst>
        </pc:spChg>
        <pc:spChg chg="mod">
          <ac:chgData name="alisha saley" userId="92261b077c2843b1" providerId="LiveId" clId="{A6452C20-F4C9-4A4F-96F6-284DFF9742EA}" dt="2023-05-17T11:27:37.501" v="3341"/>
          <ac:spMkLst>
            <pc:docMk/>
            <pc:sldMk cId="2482746921" sldId="288"/>
            <ac:spMk id="26" creationId="{D6AF23CE-E418-1B91-5EB9-4785A4856D3B}"/>
          </ac:spMkLst>
        </pc:spChg>
        <pc:grpChg chg="add del mod">
          <ac:chgData name="alisha saley" userId="92261b077c2843b1" providerId="LiveId" clId="{A6452C20-F4C9-4A4F-96F6-284DFF9742EA}" dt="2023-05-17T11:27:11.400" v="3332" actId="478"/>
          <ac:grpSpMkLst>
            <pc:docMk/>
            <pc:sldMk cId="2482746921" sldId="288"/>
            <ac:grpSpMk id="7" creationId="{2DFBDA4D-25EE-C0C6-6D72-1C61ABE83CE3}"/>
          </ac:grpSpMkLst>
        </pc:grpChg>
        <pc:grpChg chg="add mod">
          <ac:chgData name="alisha saley" userId="92261b077c2843b1" providerId="LiveId" clId="{A6452C20-F4C9-4A4F-96F6-284DFF9742EA}" dt="2023-05-17T11:27:08.661" v="3331" actId="1076"/>
          <ac:grpSpMkLst>
            <pc:docMk/>
            <pc:sldMk cId="2482746921" sldId="288"/>
            <ac:grpSpMk id="19" creationId="{589C0919-E608-13DC-D918-F087ADFB068C}"/>
          </ac:grpSpMkLst>
        </pc:grpChg>
        <pc:grpChg chg="add mod">
          <ac:chgData name="alisha saley" userId="92261b077c2843b1" providerId="LiveId" clId="{A6452C20-F4C9-4A4F-96F6-284DFF9742EA}" dt="2023-05-17T11:27:45.681" v="3343" actId="1076"/>
          <ac:grpSpMkLst>
            <pc:docMk/>
            <pc:sldMk cId="2482746921" sldId="288"/>
            <ac:grpSpMk id="21" creationId="{B20314A8-61B1-3E16-40AB-E29257176010}"/>
          </ac:grpSpMkLst>
        </pc:grpChg>
        <pc:picChg chg="add mod modCrop">
          <ac:chgData name="alisha saley" userId="92261b077c2843b1" providerId="LiveId" clId="{A6452C20-F4C9-4A4F-96F6-284DFF9742EA}" dt="2023-05-17T11:27:42.776" v="3342" actId="14100"/>
          <ac:picMkLst>
            <pc:docMk/>
            <pc:sldMk cId="2482746921" sldId="288"/>
            <ac:picMk id="4" creationId="{74630753-5F9A-4FDD-B34F-DC2420E5198A}"/>
          </ac:picMkLst>
        </pc:picChg>
        <pc:picChg chg="del">
          <ac:chgData name="alisha saley" userId="92261b077c2843b1" providerId="LiveId" clId="{A6452C20-F4C9-4A4F-96F6-284DFF9742EA}" dt="2023-05-17T11:08:39.111" v="3034" actId="478"/>
          <ac:picMkLst>
            <pc:docMk/>
            <pc:sldMk cId="2482746921" sldId="288"/>
            <ac:picMk id="5" creationId="{85A9FF9E-563D-AE14-B865-68BCB2571F37}"/>
          </ac:picMkLst>
        </pc:picChg>
        <pc:picChg chg="add mod modCrop">
          <ac:chgData name="alisha saley" userId="92261b077c2843b1" providerId="LiveId" clId="{A6452C20-F4C9-4A4F-96F6-284DFF9742EA}" dt="2023-05-17T11:26:55.045" v="3326" actId="164"/>
          <ac:picMkLst>
            <pc:docMk/>
            <pc:sldMk cId="2482746921" sldId="288"/>
            <ac:picMk id="16" creationId="{348532A4-F963-647B-4700-CA679D99B183}"/>
          </ac:picMkLst>
        </pc:picChg>
        <pc:picChg chg="add mod modCrop">
          <ac:chgData name="alisha saley" userId="92261b077c2843b1" providerId="LiveId" clId="{A6452C20-F4C9-4A4F-96F6-284DFF9742EA}" dt="2023-05-17T11:26:55.045" v="3326" actId="164"/>
          <ac:picMkLst>
            <pc:docMk/>
            <pc:sldMk cId="2482746921" sldId="288"/>
            <ac:picMk id="17" creationId="{1298A70F-4230-ECDE-4549-3820876E97BF}"/>
          </ac:picMkLst>
        </pc:picChg>
        <pc:picChg chg="add mod modCrop">
          <ac:chgData name="alisha saley" userId="92261b077c2843b1" providerId="LiveId" clId="{A6452C20-F4C9-4A4F-96F6-284DFF9742EA}" dt="2023-05-17T11:26:55.045" v="3326" actId="164"/>
          <ac:picMkLst>
            <pc:docMk/>
            <pc:sldMk cId="2482746921" sldId="288"/>
            <ac:picMk id="18" creationId="{45F3947D-2685-70DB-5778-E187F145F8F2}"/>
          </ac:picMkLst>
        </pc:picChg>
      </pc:sldChg>
      <pc:sldChg chg="addSp delSp modSp add mod ord modNotesTx">
        <pc:chgData name="alisha saley" userId="92261b077c2843b1" providerId="LiveId" clId="{A6452C20-F4C9-4A4F-96F6-284DFF9742EA}" dt="2023-05-18T14:49:40.466" v="12095" actId="6549"/>
        <pc:sldMkLst>
          <pc:docMk/>
          <pc:sldMk cId="1624574805" sldId="289"/>
        </pc:sldMkLst>
        <pc:spChg chg="del">
          <ac:chgData name="alisha saley" userId="92261b077c2843b1" providerId="LiveId" clId="{A6452C20-F4C9-4A4F-96F6-284DFF9742EA}" dt="2023-05-17T11:15:36.356" v="3148" actId="478"/>
          <ac:spMkLst>
            <pc:docMk/>
            <pc:sldMk cId="1624574805" sldId="289"/>
            <ac:spMk id="13" creationId="{291A011F-50C4-CB3F-C8BF-053F9D1F3484}"/>
          </ac:spMkLst>
        </pc:spChg>
        <pc:spChg chg="add del mod">
          <ac:chgData name="alisha saley" userId="92261b077c2843b1" providerId="LiveId" clId="{A6452C20-F4C9-4A4F-96F6-284DFF9742EA}" dt="2023-05-17T11:17:13.458" v="3168" actId="22"/>
          <ac:spMkLst>
            <pc:docMk/>
            <pc:sldMk cId="1624574805" sldId="289"/>
            <ac:spMk id="18" creationId="{B7EC4711-1856-FF26-2B99-6EF0DA15B513}"/>
          </ac:spMkLst>
        </pc:spChg>
        <pc:spChg chg="add mod">
          <ac:chgData name="alisha saley" userId="92261b077c2843b1" providerId="LiveId" clId="{A6452C20-F4C9-4A4F-96F6-284DFF9742EA}" dt="2023-05-17T11:18:24.101" v="3205" actId="1076"/>
          <ac:spMkLst>
            <pc:docMk/>
            <pc:sldMk cId="1624574805" sldId="289"/>
            <ac:spMk id="19" creationId="{0298ED00-3C65-A927-932A-2C92F17321F1}"/>
          </ac:spMkLst>
        </pc:spChg>
        <pc:spChg chg="mod">
          <ac:chgData name="alisha saley" userId="92261b077c2843b1" providerId="LiveId" clId="{A6452C20-F4C9-4A4F-96F6-284DFF9742EA}" dt="2023-05-17T11:30:50.731" v="3382"/>
          <ac:spMkLst>
            <pc:docMk/>
            <pc:sldMk cId="1624574805" sldId="289"/>
            <ac:spMk id="25" creationId="{B55919ED-DD05-31C2-32B9-40ED64A19226}"/>
          </ac:spMkLst>
        </pc:spChg>
        <pc:spChg chg="mod">
          <ac:chgData name="alisha saley" userId="92261b077c2843b1" providerId="LiveId" clId="{A6452C20-F4C9-4A4F-96F6-284DFF9742EA}" dt="2023-05-17T11:30:50.731" v="3382"/>
          <ac:spMkLst>
            <pc:docMk/>
            <pc:sldMk cId="1624574805" sldId="289"/>
            <ac:spMk id="26" creationId="{D24E645A-7A90-2EF7-0E3D-BD53B451F7DF}"/>
          </ac:spMkLst>
        </pc:spChg>
        <pc:spChg chg="mod">
          <ac:chgData name="alisha saley" userId="92261b077c2843b1" providerId="LiveId" clId="{A6452C20-F4C9-4A4F-96F6-284DFF9742EA}" dt="2023-05-17T11:30:50.731" v="3382"/>
          <ac:spMkLst>
            <pc:docMk/>
            <pc:sldMk cId="1624574805" sldId="289"/>
            <ac:spMk id="27" creationId="{8ADD858E-6B6E-4986-6066-0C0B261E9AB2}"/>
          </ac:spMkLst>
        </pc:spChg>
        <pc:spChg chg="mod">
          <ac:chgData name="alisha saley" userId="92261b077c2843b1" providerId="LiveId" clId="{A6452C20-F4C9-4A4F-96F6-284DFF9742EA}" dt="2023-05-17T11:30:50.731" v="3382"/>
          <ac:spMkLst>
            <pc:docMk/>
            <pc:sldMk cId="1624574805" sldId="289"/>
            <ac:spMk id="28" creationId="{36BB89CD-F963-1B0B-19ED-58823C763875}"/>
          </ac:spMkLst>
        </pc:spChg>
        <pc:spChg chg="mod">
          <ac:chgData name="alisha saley" userId="92261b077c2843b1" providerId="LiveId" clId="{A6452C20-F4C9-4A4F-96F6-284DFF9742EA}" dt="2023-05-17T11:30:50.731" v="3382"/>
          <ac:spMkLst>
            <pc:docMk/>
            <pc:sldMk cId="1624574805" sldId="289"/>
            <ac:spMk id="29" creationId="{5E1A9F8E-C4AA-00AC-6F76-28A839804A83}"/>
          </ac:spMkLst>
        </pc:spChg>
        <pc:spChg chg="add mod">
          <ac:chgData name="alisha saley" userId="92261b077c2843b1" providerId="LiveId" clId="{A6452C20-F4C9-4A4F-96F6-284DFF9742EA}" dt="2023-05-17T11:35:55.832" v="3471" actId="1035"/>
          <ac:spMkLst>
            <pc:docMk/>
            <pc:sldMk cId="1624574805" sldId="289"/>
            <ac:spMk id="40" creationId="{0CBD3E9C-AA78-1DF7-6A6C-81306BDB0625}"/>
          </ac:spMkLst>
        </pc:spChg>
        <pc:spChg chg="add mod">
          <ac:chgData name="alisha saley" userId="92261b077c2843b1" providerId="LiveId" clId="{A6452C20-F4C9-4A4F-96F6-284DFF9742EA}" dt="2023-05-17T11:42:57.689" v="3575" actId="1076"/>
          <ac:spMkLst>
            <pc:docMk/>
            <pc:sldMk cId="1624574805" sldId="289"/>
            <ac:spMk id="42" creationId="{7B3D1D12-6CEC-0E03-2C03-38D2D6AD2593}"/>
          </ac:spMkLst>
        </pc:spChg>
        <pc:grpChg chg="del">
          <ac:chgData name="alisha saley" userId="92261b077c2843b1" providerId="LiveId" clId="{A6452C20-F4C9-4A4F-96F6-284DFF9742EA}" dt="2023-05-17T11:30:37.223" v="3379" actId="478"/>
          <ac:grpSpMkLst>
            <pc:docMk/>
            <pc:sldMk cId="1624574805" sldId="289"/>
            <ac:grpSpMk id="7" creationId="{2DFBDA4D-25EE-C0C6-6D72-1C61ABE83CE3}"/>
          </ac:grpSpMkLst>
        </pc:grpChg>
        <pc:grpChg chg="add mod">
          <ac:chgData name="alisha saley" userId="92261b077c2843b1" providerId="LiveId" clId="{A6452C20-F4C9-4A4F-96F6-284DFF9742EA}" dt="2023-05-17T11:30:30.796" v="3378" actId="1076"/>
          <ac:grpSpMkLst>
            <pc:docMk/>
            <pc:sldMk cId="1624574805" sldId="289"/>
            <ac:grpSpMk id="23" creationId="{C244F03E-2A97-EEDF-FD0C-2E5A644B7810}"/>
          </ac:grpSpMkLst>
        </pc:grpChg>
        <pc:grpChg chg="add mod">
          <ac:chgData name="alisha saley" userId="92261b077c2843b1" providerId="LiveId" clId="{A6452C20-F4C9-4A4F-96F6-284DFF9742EA}" dt="2023-05-17T11:42:49.564" v="3573" actId="1076"/>
          <ac:grpSpMkLst>
            <pc:docMk/>
            <pc:sldMk cId="1624574805" sldId="289"/>
            <ac:grpSpMk id="24" creationId="{B357C11B-704B-42DA-A2DB-80CF5B5124EF}"/>
          </ac:grpSpMkLst>
        </pc:grpChg>
        <pc:grpChg chg="add mod">
          <ac:chgData name="alisha saley" userId="92261b077c2843b1" providerId="LiveId" clId="{A6452C20-F4C9-4A4F-96F6-284DFF9742EA}" dt="2023-05-17T11:34:24.044" v="3452" actId="164"/>
          <ac:grpSpMkLst>
            <pc:docMk/>
            <pc:sldMk cId="1624574805" sldId="289"/>
            <ac:grpSpMk id="39" creationId="{54B66F5E-DF86-181D-BBE4-B123161E8909}"/>
          </ac:grpSpMkLst>
        </pc:grpChg>
        <pc:grpChg chg="add mod ord">
          <ac:chgData name="alisha saley" userId="92261b077c2843b1" providerId="LiveId" clId="{A6452C20-F4C9-4A4F-96F6-284DFF9742EA}" dt="2023-05-17T11:42:53.116" v="3574" actId="1076"/>
          <ac:grpSpMkLst>
            <pc:docMk/>
            <pc:sldMk cId="1624574805" sldId="289"/>
            <ac:grpSpMk id="41" creationId="{7AD3C404-13A5-8B5F-7A2F-F78526BBC7DC}"/>
          </ac:grpSpMkLst>
        </pc:grpChg>
        <pc:picChg chg="add mod modCrop">
          <ac:chgData name="alisha saley" userId="92261b077c2843b1" providerId="LiveId" clId="{A6452C20-F4C9-4A4F-96F6-284DFF9742EA}" dt="2023-05-17T11:30:19.553" v="3375" actId="164"/>
          <ac:picMkLst>
            <pc:docMk/>
            <pc:sldMk cId="1624574805" sldId="289"/>
            <ac:picMk id="3" creationId="{A62A108C-F0B7-BBC4-16EB-F4B6C1BE33D7}"/>
          </ac:picMkLst>
        </pc:picChg>
        <pc:picChg chg="del">
          <ac:chgData name="alisha saley" userId="92261b077c2843b1" providerId="LiveId" clId="{A6452C20-F4C9-4A4F-96F6-284DFF9742EA}" dt="2023-05-17T11:15:33.968" v="3147" actId="478"/>
          <ac:picMkLst>
            <pc:docMk/>
            <pc:sldMk cId="1624574805" sldId="289"/>
            <ac:picMk id="4" creationId="{74630753-5F9A-4FDD-B34F-DC2420E5198A}"/>
          </ac:picMkLst>
        </pc:picChg>
        <pc:picChg chg="add del">
          <ac:chgData name="alisha saley" userId="92261b077c2843b1" providerId="LiveId" clId="{A6452C20-F4C9-4A4F-96F6-284DFF9742EA}" dt="2023-05-17T11:15:51.553" v="3154" actId="478"/>
          <ac:picMkLst>
            <pc:docMk/>
            <pc:sldMk cId="1624574805" sldId="289"/>
            <ac:picMk id="14" creationId="{3032BE80-5EA1-F40B-EF5F-D95372A3BE11}"/>
          </ac:picMkLst>
        </pc:picChg>
        <pc:picChg chg="add del">
          <ac:chgData name="alisha saley" userId="92261b077c2843b1" providerId="LiveId" clId="{A6452C20-F4C9-4A4F-96F6-284DFF9742EA}" dt="2023-05-17T11:15:50.221" v="3153" actId="478"/>
          <ac:picMkLst>
            <pc:docMk/>
            <pc:sldMk cId="1624574805" sldId="289"/>
            <ac:picMk id="16" creationId="{8EC01CE2-73B5-F04F-8B43-86AE5F72D21A}"/>
          </ac:picMkLst>
        </pc:picChg>
        <pc:picChg chg="add mod modCrop">
          <ac:chgData name="alisha saley" userId="92261b077c2843b1" providerId="LiveId" clId="{A6452C20-F4C9-4A4F-96F6-284DFF9742EA}" dt="2023-05-17T11:30:19.553" v="3375" actId="164"/>
          <ac:picMkLst>
            <pc:docMk/>
            <pc:sldMk cId="1624574805" sldId="289"/>
            <ac:picMk id="20" creationId="{A8BF4682-0CD5-C5F4-C460-5A9486B81A0B}"/>
          </ac:picMkLst>
        </pc:picChg>
        <pc:picChg chg="add mod modCrop">
          <ac:chgData name="alisha saley" userId="92261b077c2843b1" providerId="LiveId" clId="{A6452C20-F4C9-4A4F-96F6-284DFF9742EA}" dt="2023-05-17T11:30:19.553" v="3375" actId="164"/>
          <ac:picMkLst>
            <pc:docMk/>
            <pc:sldMk cId="1624574805" sldId="289"/>
            <ac:picMk id="21" creationId="{7105C300-7D35-B3B9-41FF-B9F48B549C3D}"/>
          </ac:picMkLst>
        </pc:picChg>
        <pc:picChg chg="add mod modCrop">
          <ac:chgData name="alisha saley" userId="92261b077c2843b1" providerId="LiveId" clId="{A6452C20-F4C9-4A4F-96F6-284DFF9742EA}" dt="2023-05-17T11:42:46.489" v="3572" actId="1076"/>
          <ac:picMkLst>
            <pc:docMk/>
            <pc:sldMk cId="1624574805" sldId="289"/>
            <ac:picMk id="22" creationId="{F134B342-D28C-F773-BC5B-F69A7DD407B0}"/>
          </ac:picMkLst>
        </pc:picChg>
        <pc:cxnChg chg="add del mod">
          <ac:chgData name="alisha saley" userId="92261b077c2843b1" providerId="LiveId" clId="{A6452C20-F4C9-4A4F-96F6-284DFF9742EA}" dt="2023-05-17T11:32:23.746" v="3400" actId="478"/>
          <ac:cxnSpMkLst>
            <pc:docMk/>
            <pc:sldMk cId="1624574805" sldId="289"/>
            <ac:cxnSpMk id="31" creationId="{63985603-52A3-04A7-9881-FB9A0C71BB19}"/>
          </ac:cxnSpMkLst>
        </pc:cxnChg>
        <pc:cxnChg chg="add mod">
          <ac:chgData name="alisha saley" userId="92261b077c2843b1" providerId="LiveId" clId="{A6452C20-F4C9-4A4F-96F6-284DFF9742EA}" dt="2023-05-17T11:35:38.381" v="3463" actId="14100"/>
          <ac:cxnSpMkLst>
            <pc:docMk/>
            <pc:sldMk cId="1624574805" sldId="289"/>
            <ac:cxnSpMk id="32" creationId="{4B70170E-821D-0A2E-EC0B-86DE5E6E09A7}"/>
          </ac:cxnSpMkLst>
        </pc:cxnChg>
        <pc:cxnChg chg="add del mod">
          <ac:chgData name="alisha saley" userId="92261b077c2843b1" providerId="LiveId" clId="{A6452C20-F4C9-4A4F-96F6-284DFF9742EA}" dt="2023-05-17T11:32:20.841" v="3399" actId="478"/>
          <ac:cxnSpMkLst>
            <pc:docMk/>
            <pc:sldMk cId="1624574805" sldId="289"/>
            <ac:cxnSpMk id="33" creationId="{CD2148A7-F680-C12D-2E51-EB7A9B0FD5A5}"/>
          </ac:cxnSpMkLst>
        </pc:cxnChg>
        <pc:cxnChg chg="add mod">
          <ac:chgData name="alisha saley" userId="92261b077c2843b1" providerId="LiveId" clId="{A6452C20-F4C9-4A4F-96F6-284DFF9742EA}" dt="2023-05-17T11:35:47.444" v="3465" actId="14100"/>
          <ac:cxnSpMkLst>
            <pc:docMk/>
            <pc:sldMk cId="1624574805" sldId="289"/>
            <ac:cxnSpMk id="35" creationId="{2990421D-A77D-C295-9AE2-87B1EF35595C}"/>
          </ac:cxnSpMkLst>
        </pc:cxnChg>
        <pc:cxnChg chg="add mod">
          <ac:chgData name="alisha saley" userId="92261b077c2843b1" providerId="LiveId" clId="{A6452C20-F4C9-4A4F-96F6-284DFF9742EA}" dt="2023-05-17T11:35:42.927" v="3464" actId="14100"/>
          <ac:cxnSpMkLst>
            <pc:docMk/>
            <pc:sldMk cId="1624574805" sldId="289"/>
            <ac:cxnSpMk id="36" creationId="{A80EAD14-C86B-88EE-EC35-D24DEC48124F}"/>
          </ac:cxnSpMkLst>
        </pc:cxnChg>
      </pc:sldChg>
      <pc:sldChg chg="add del">
        <pc:chgData name="alisha saley" userId="92261b077c2843b1" providerId="LiveId" clId="{A6452C20-F4C9-4A4F-96F6-284DFF9742EA}" dt="2023-05-17T11:15:30.404" v="3146" actId="47"/>
        <pc:sldMkLst>
          <pc:docMk/>
          <pc:sldMk cId="152545104" sldId="290"/>
        </pc:sldMkLst>
      </pc:sldChg>
      <pc:sldChg chg="addSp delSp modSp add mod ord modNotesTx">
        <pc:chgData name="alisha saley" userId="92261b077c2843b1" providerId="LiveId" clId="{A6452C20-F4C9-4A4F-96F6-284DFF9742EA}" dt="2023-05-18T14:49:12.980" v="12034" actId="20577"/>
        <pc:sldMkLst>
          <pc:docMk/>
          <pc:sldMk cId="1360218169" sldId="290"/>
        </pc:sldMkLst>
        <pc:spChg chg="add mod">
          <ac:chgData name="alisha saley" userId="92261b077c2843b1" providerId="LiveId" clId="{A6452C20-F4C9-4A4F-96F6-284DFF9742EA}" dt="2023-05-17T11:18:38.358" v="3207"/>
          <ac:spMkLst>
            <pc:docMk/>
            <pc:sldMk cId="1360218169" sldId="290"/>
            <ac:spMk id="5" creationId="{EBFAFF79-6A21-DD6A-C730-36529F60D6F7}"/>
          </ac:spMkLst>
        </pc:spChg>
        <pc:spChg chg="del">
          <ac:chgData name="alisha saley" userId="92261b077c2843b1" providerId="LiveId" clId="{A6452C20-F4C9-4A4F-96F6-284DFF9742EA}" dt="2023-05-17T11:41:45.511" v="3561" actId="478"/>
          <ac:spMkLst>
            <pc:docMk/>
            <pc:sldMk cId="1360218169" sldId="290"/>
            <ac:spMk id="8" creationId="{97670072-9494-CFCE-A91C-8EB7C3BF18BE}"/>
          </ac:spMkLst>
        </pc:spChg>
        <pc:spChg chg="del">
          <ac:chgData name="alisha saley" userId="92261b077c2843b1" providerId="LiveId" clId="{A6452C20-F4C9-4A4F-96F6-284DFF9742EA}" dt="2023-05-17T11:41:42.073" v="3559" actId="478"/>
          <ac:spMkLst>
            <pc:docMk/>
            <pc:sldMk cId="1360218169" sldId="290"/>
            <ac:spMk id="9" creationId="{58F04567-B0A4-A321-266F-5EBAF7AE2268}"/>
          </ac:spMkLst>
        </pc:spChg>
        <pc:spChg chg="mod">
          <ac:chgData name="alisha saley" userId="92261b077c2843b1" providerId="LiveId" clId="{A6452C20-F4C9-4A4F-96F6-284DFF9742EA}" dt="2023-05-17T11:41:55.092" v="3563" actId="1076"/>
          <ac:spMkLst>
            <pc:docMk/>
            <pc:sldMk cId="1360218169" sldId="290"/>
            <ac:spMk id="10" creationId="{EB652D9F-B9CA-BBA5-0BA1-271174C7B5FD}"/>
          </ac:spMkLst>
        </pc:spChg>
        <pc:spChg chg="mod">
          <ac:chgData name="alisha saley" userId="92261b077c2843b1" providerId="LiveId" clId="{A6452C20-F4C9-4A4F-96F6-284DFF9742EA}" dt="2023-05-17T11:42:03.303" v="3565" actId="14100"/>
          <ac:spMkLst>
            <pc:docMk/>
            <pc:sldMk cId="1360218169" sldId="290"/>
            <ac:spMk id="11" creationId="{9A3A7BD5-A175-4F3D-F892-3FEB45825707}"/>
          </ac:spMkLst>
        </pc:spChg>
        <pc:spChg chg="add del">
          <ac:chgData name="alisha saley" userId="92261b077c2843b1" providerId="LiveId" clId="{A6452C20-F4C9-4A4F-96F6-284DFF9742EA}" dt="2023-05-17T11:41:31.962" v="3547" actId="478"/>
          <ac:spMkLst>
            <pc:docMk/>
            <pc:sldMk cId="1360218169" sldId="290"/>
            <ac:spMk id="12" creationId="{03EDE2E6-093D-C0B5-ADB1-007261656988}"/>
          </ac:spMkLst>
        </pc:spChg>
        <pc:spChg chg="mod">
          <ac:chgData name="alisha saley" userId="92261b077c2843b1" providerId="LiveId" clId="{A6452C20-F4C9-4A4F-96F6-284DFF9742EA}" dt="2023-05-17T11:42:16.485" v="3568"/>
          <ac:spMkLst>
            <pc:docMk/>
            <pc:sldMk cId="1360218169" sldId="290"/>
            <ac:spMk id="19" creationId="{1F6736C4-F03C-A440-DC91-BBACEDCF3D31}"/>
          </ac:spMkLst>
        </pc:spChg>
        <pc:grpChg chg="mod ord">
          <ac:chgData name="alisha saley" userId="92261b077c2843b1" providerId="LiveId" clId="{A6452C20-F4C9-4A4F-96F6-284DFF9742EA}" dt="2023-05-17T11:42:27.040" v="3570" actId="1076"/>
          <ac:grpSpMkLst>
            <pc:docMk/>
            <pc:sldMk cId="1360218169" sldId="290"/>
            <ac:grpSpMk id="7" creationId="{2DFBDA4D-25EE-C0C6-6D72-1C61ABE83CE3}"/>
          </ac:grpSpMkLst>
        </pc:grpChg>
        <pc:grpChg chg="add mod">
          <ac:chgData name="alisha saley" userId="92261b077c2843b1" providerId="LiveId" clId="{A6452C20-F4C9-4A4F-96F6-284DFF9742EA}" dt="2023-05-17T11:41:13.743" v="3541" actId="1076"/>
          <ac:grpSpMkLst>
            <pc:docMk/>
            <pc:sldMk cId="1360218169" sldId="290"/>
            <ac:grpSpMk id="16" creationId="{8DFD02C9-311C-DF72-9E91-CEC7A4710271}"/>
          </ac:grpSpMkLst>
        </pc:grpChg>
        <pc:grpChg chg="add mod">
          <ac:chgData name="alisha saley" userId="92261b077c2843b1" providerId="LiveId" clId="{A6452C20-F4C9-4A4F-96F6-284DFF9742EA}" dt="2023-05-17T11:42:16.485" v="3568"/>
          <ac:grpSpMkLst>
            <pc:docMk/>
            <pc:sldMk cId="1360218169" sldId="290"/>
            <ac:grpSpMk id="17" creationId="{2CA10C2E-C5B2-AB7E-4B12-ED9839C8B7ED}"/>
          </ac:grpSpMkLst>
        </pc:grpChg>
        <pc:grpChg chg="mod">
          <ac:chgData name="alisha saley" userId="92261b077c2843b1" providerId="LiveId" clId="{A6452C20-F4C9-4A4F-96F6-284DFF9742EA}" dt="2023-05-17T11:42:16.485" v="3568"/>
          <ac:grpSpMkLst>
            <pc:docMk/>
            <pc:sldMk cId="1360218169" sldId="290"/>
            <ac:grpSpMk id="18" creationId="{2A57AFAF-E03F-1322-2706-FCC243152ECF}"/>
          </ac:grpSpMkLst>
        </pc:grpChg>
        <pc:picChg chg="del">
          <ac:chgData name="alisha saley" userId="92261b077c2843b1" providerId="LiveId" clId="{A6452C20-F4C9-4A4F-96F6-284DFF9742EA}" dt="2023-05-17T11:15:55.949" v="3157" actId="478"/>
          <ac:picMkLst>
            <pc:docMk/>
            <pc:sldMk cId="1360218169" sldId="290"/>
            <ac:picMk id="3" creationId="{A62A108C-F0B7-BBC4-16EB-F4B6C1BE33D7}"/>
          </ac:picMkLst>
        </pc:picChg>
        <pc:picChg chg="add mod modCrop">
          <ac:chgData name="alisha saley" userId="92261b077c2843b1" providerId="LiveId" clId="{A6452C20-F4C9-4A4F-96F6-284DFF9742EA}" dt="2023-05-17T11:41:07.506" v="3539" actId="164"/>
          <ac:picMkLst>
            <pc:docMk/>
            <pc:sldMk cId="1360218169" sldId="290"/>
            <ac:picMk id="4" creationId="{CECC82F3-198F-1FEC-1DB4-72F33DCBCD4C}"/>
          </ac:picMkLst>
        </pc:picChg>
        <pc:picChg chg="add mod modCrop">
          <ac:chgData name="alisha saley" userId="92261b077c2843b1" providerId="LiveId" clId="{A6452C20-F4C9-4A4F-96F6-284DFF9742EA}" dt="2023-05-17T11:41:07.506" v="3539" actId="164"/>
          <ac:picMkLst>
            <pc:docMk/>
            <pc:sldMk cId="1360218169" sldId="290"/>
            <ac:picMk id="13" creationId="{678A9177-BD68-C954-8008-B7ACE8826668}"/>
          </ac:picMkLst>
        </pc:picChg>
        <pc:picChg chg="add mod modCrop">
          <ac:chgData name="alisha saley" userId="92261b077c2843b1" providerId="LiveId" clId="{A6452C20-F4C9-4A4F-96F6-284DFF9742EA}" dt="2023-05-17T11:41:07.506" v="3539" actId="164"/>
          <ac:picMkLst>
            <pc:docMk/>
            <pc:sldMk cId="1360218169" sldId="290"/>
            <ac:picMk id="14" creationId="{1FC09FB6-F11F-38D7-EBD5-89D5D58F2B27}"/>
          </ac:picMkLst>
        </pc:picChg>
        <pc:picChg chg="add mod modCrop">
          <ac:chgData name="alisha saley" userId="92261b077c2843b1" providerId="LiveId" clId="{A6452C20-F4C9-4A4F-96F6-284DFF9742EA}" dt="2023-05-17T11:42:20.819" v="3569" actId="1076"/>
          <ac:picMkLst>
            <pc:docMk/>
            <pc:sldMk cId="1360218169" sldId="290"/>
            <ac:picMk id="15" creationId="{E104B9DB-FA40-4119-BB23-1312E74008D3}"/>
          </ac:picMkLst>
        </pc:picChg>
        <pc:cxnChg chg="mod">
          <ac:chgData name="alisha saley" userId="92261b077c2843b1" providerId="LiveId" clId="{A6452C20-F4C9-4A4F-96F6-284DFF9742EA}" dt="2023-05-17T11:42:16.485" v="3568"/>
          <ac:cxnSpMkLst>
            <pc:docMk/>
            <pc:sldMk cId="1360218169" sldId="290"/>
            <ac:cxnSpMk id="20" creationId="{1CE22B08-A6AA-5471-2327-A0C03B7FEAD9}"/>
          </ac:cxnSpMkLst>
        </pc:cxnChg>
        <pc:cxnChg chg="mod">
          <ac:chgData name="alisha saley" userId="92261b077c2843b1" providerId="LiveId" clId="{A6452C20-F4C9-4A4F-96F6-284DFF9742EA}" dt="2023-05-17T11:42:16.485" v="3568"/>
          <ac:cxnSpMkLst>
            <pc:docMk/>
            <pc:sldMk cId="1360218169" sldId="290"/>
            <ac:cxnSpMk id="21" creationId="{D8D2DEEA-5C87-3273-B9F5-0F79C13A6A0E}"/>
          </ac:cxnSpMkLst>
        </pc:cxnChg>
        <pc:cxnChg chg="mod">
          <ac:chgData name="alisha saley" userId="92261b077c2843b1" providerId="LiveId" clId="{A6452C20-F4C9-4A4F-96F6-284DFF9742EA}" dt="2023-05-17T11:42:16.485" v="3568"/>
          <ac:cxnSpMkLst>
            <pc:docMk/>
            <pc:sldMk cId="1360218169" sldId="290"/>
            <ac:cxnSpMk id="22" creationId="{E4FAD77D-164B-3638-AEEC-2E4333F06D6D}"/>
          </ac:cxnSpMkLst>
        </pc:cxnChg>
      </pc:sldChg>
      <pc:sldChg chg="addSp delSp modSp add mod ord modNotesTx">
        <pc:chgData name="alisha saley" userId="92261b077c2843b1" providerId="LiveId" clId="{A6452C20-F4C9-4A4F-96F6-284DFF9742EA}" dt="2023-05-18T14:49:24.668" v="12066" actId="20577"/>
        <pc:sldMkLst>
          <pc:docMk/>
          <pc:sldMk cId="716703771" sldId="291"/>
        </pc:sldMkLst>
        <pc:spChg chg="add mod">
          <ac:chgData name="alisha saley" userId="92261b077c2843b1" providerId="LiveId" clId="{A6452C20-F4C9-4A4F-96F6-284DFF9742EA}" dt="2023-05-17T11:18:36.820" v="3206"/>
          <ac:spMkLst>
            <pc:docMk/>
            <pc:sldMk cId="716703771" sldId="291"/>
            <ac:spMk id="5" creationId="{56FBCB12-2564-D3C4-B42C-0B10ACE90D5E}"/>
          </ac:spMkLst>
        </pc:spChg>
        <pc:spChg chg="add del">
          <ac:chgData name="alisha saley" userId="92261b077c2843b1" providerId="LiveId" clId="{A6452C20-F4C9-4A4F-96F6-284DFF9742EA}" dt="2023-05-17T11:36:21.547" v="3474" actId="478"/>
          <ac:spMkLst>
            <pc:docMk/>
            <pc:sldMk cId="716703771" sldId="291"/>
            <ac:spMk id="12" creationId="{03EDE2E6-093D-C0B5-ADB1-007261656988}"/>
          </ac:spMkLst>
        </pc:spChg>
        <pc:spChg chg="del mod">
          <ac:chgData name="alisha saley" userId="92261b077c2843b1" providerId="LiveId" clId="{A6452C20-F4C9-4A4F-96F6-284DFF9742EA}" dt="2023-05-17T11:39:15.568" v="3512" actId="478"/>
          <ac:spMkLst>
            <pc:docMk/>
            <pc:sldMk cId="716703771" sldId="291"/>
            <ac:spMk id="18" creationId="{D5CF9D57-4B16-9A51-2355-B18D5F9CCE76}"/>
          </ac:spMkLst>
        </pc:spChg>
        <pc:spChg chg="mod">
          <ac:chgData name="alisha saley" userId="92261b077c2843b1" providerId="LiveId" clId="{A6452C20-F4C9-4A4F-96F6-284DFF9742EA}" dt="2023-05-17T11:39:21.064" v="3514" actId="1076"/>
          <ac:spMkLst>
            <pc:docMk/>
            <pc:sldMk cId="716703771" sldId="291"/>
            <ac:spMk id="19" creationId="{28D20B8A-0B80-0A3A-54EE-D7A2A005D484}"/>
          </ac:spMkLst>
        </pc:spChg>
        <pc:spChg chg="mod">
          <ac:chgData name="alisha saley" userId="92261b077c2843b1" providerId="LiveId" clId="{A6452C20-F4C9-4A4F-96F6-284DFF9742EA}" dt="2023-05-17T11:38:14.936" v="3498"/>
          <ac:spMkLst>
            <pc:docMk/>
            <pc:sldMk cId="716703771" sldId="291"/>
            <ac:spMk id="20" creationId="{4781E1CB-58C9-F68E-9D8E-729211B6A65B}"/>
          </ac:spMkLst>
        </pc:spChg>
        <pc:spChg chg="mod">
          <ac:chgData name="alisha saley" userId="92261b077c2843b1" providerId="LiveId" clId="{A6452C20-F4C9-4A4F-96F6-284DFF9742EA}" dt="2023-05-17T11:39:35.830" v="3518" actId="1076"/>
          <ac:spMkLst>
            <pc:docMk/>
            <pc:sldMk cId="716703771" sldId="291"/>
            <ac:spMk id="21" creationId="{A83BE5C1-BFFF-9973-A2E8-5FEF81D67FAA}"/>
          </ac:spMkLst>
        </pc:spChg>
        <pc:spChg chg="mod">
          <ac:chgData name="alisha saley" userId="92261b077c2843b1" providerId="LiveId" clId="{A6452C20-F4C9-4A4F-96F6-284DFF9742EA}" dt="2023-05-17T11:39:06.866" v="3509" actId="1076"/>
          <ac:spMkLst>
            <pc:docMk/>
            <pc:sldMk cId="716703771" sldId="291"/>
            <ac:spMk id="22" creationId="{51648CE3-5939-0CAD-3CC8-D47F1718C214}"/>
          </ac:spMkLst>
        </pc:spChg>
        <pc:spChg chg="add del mod">
          <ac:chgData name="alisha saley" userId="92261b077c2843b1" providerId="LiveId" clId="{A6452C20-F4C9-4A4F-96F6-284DFF9742EA}" dt="2023-05-17T11:39:11.404" v="3510" actId="478"/>
          <ac:spMkLst>
            <pc:docMk/>
            <pc:sldMk cId="716703771" sldId="291"/>
            <ac:spMk id="23" creationId="{DE7B1785-1C86-39E4-231E-A788A3868780}"/>
          </ac:spMkLst>
        </pc:spChg>
        <pc:spChg chg="add mod">
          <ac:chgData name="alisha saley" userId="92261b077c2843b1" providerId="LiveId" clId="{A6452C20-F4C9-4A4F-96F6-284DFF9742EA}" dt="2023-05-17T11:38:38.132" v="3505" actId="14100"/>
          <ac:spMkLst>
            <pc:docMk/>
            <pc:sldMk cId="716703771" sldId="291"/>
            <ac:spMk id="24" creationId="{F287C65E-9A4A-BFC8-D73D-1A001E62F947}"/>
          </ac:spMkLst>
        </pc:spChg>
        <pc:spChg chg="mod">
          <ac:chgData name="alisha saley" userId="92261b077c2843b1" providerId="LiveId" clId="{A6452C20-F4C9-4A4F-96F6-284DFF9742EA}" dt="2023-05-17T11:38:46.395" v="3506"/>
          <ac:spMkLst>
            <pc:docMk/>
            <pc:sldMk cId="716703771" sldId="291"/>
            <ac:spMk id="27" creationId="{67539163-B1C0-F224-8FAD-93331A9DD87A}"/>
          </ac:spMkLst>
        </pc:spChg>
        <pc:grpChg chg="del">
          <ac:chgData name="alisha saley" userId="92261b077c2843b1" providerId="LiveId" clId="{A6452C20-F4C9-4A4F-96F6-284DFF9742EA}" dt="2023-05-17T11:36:24.189" v="3475" actId="478"/>
          <ac:grpSpMkLst>
            <pc:docMk/>
            <pc:sldMk cId="716703771" sldId="291"/>
            <ac:grpSpMk id="7" creationId="{2DFBDA4D-25EE-C0C6-6D72-1C61ABE83CE3}"/>
          </ac:grpSpMkLst>
        </pc:grpChg>
        <pc:grpChg chg="add mod">
          <ac:chgData name="alisha saley" userId="92261b077c2843b1" providerId="LiveId" clId="{A6452C20-F4C9-4A4F-96F6-284DFF9742EA}" dt="2023-05-17T11:37:59.814" v="3495" actId="1076"/>
          <ac:grpSpMkLst>
            <pc:docMk/>
            <pc:sldMk cId="716703771" sldId="291"/>
            <ac:grpSpMk id="16" creationId="{91F6E9B7-1499-9CD2-4B36-D8266945F985}"/>
          </ac:grpSpMkLst>
        </pc:grpChg>
        <pc:grpChg chg="add mod">
          <ac:chgData name="alisha saley" userId="92261b077c2843b1" providerId="LiveId" clId="{A6452C20-F4C9-4A4F-96F6-284DFF9742EA}" dt="2023-05-17T11:39:18.066" v="3513" actId="1076"/>
          <ac:grpSpMkLst>
            <pc:docMk/>
            <pc:sldMk cId="716703771" sldId="291"/>
            <ac:grpSpMk id="17" creationId="{BB757DB2-116B-D1FF-9539-0DF2F7898A01}"/>
          </ac:grpSpMkLst>
        </pc:grpChg>
        <pc:grpChg chg="add mod">
          <ac:chgData name="alisha saley" userId="92261b077c2843b1" providerId="LiveId" clId="{A6452C20-F4C9-4A4F-96F6-284DFF9742EA}" dt="2023-05-17T11:39:41.107" v="3519" actId="1076"/>
          <ac:grpSpMkLst>
            <pc:docMk/>
            <pc:sldMk cId="716703771" sldId="291"/>
            <ac:grpSpMk id="25" creationId="{16643417-E84B-2477-680D-EA4A5048C69E}"/>
          </ac:grpSpMkLst>
        </pc:grpChg>
        <pc:grpChg chg="mod">
          <ac:chgData name="alisha saley" userId="92261b077c2843b1" providerId="LiveId" clId="{A6452C20-F4C9-4A4F-96F6-284DFF9742EA}" dt="2023-05-17T11:38:46.395" v="3506"/>
          <ac:grpSpMkLst>
            <pc:docMk/>
            <pc:sldMk cId="716703771" sldId="291"/>
            <ac:grpSpMk id="26" creationId="{9C1625D9-5677-82CD-0468-4A6272D43AF2}"/>
          </ac:grpSpMkLst>
        </pc:grpChg>
        <pc:picChg chg="del">
          <ac:chgData name="alisha saley" userId="92261b077c2843b1" providerId="LiveId" clId="{A6452C20-F4C9-4A4F-96F6-284DFF9742EA}" dt="2023-05-17T11:15:58.128" v="3158" actId="478"/>
          <ac:picMkLst>
            <pc:docMk/>
            <pc:sldMk cId="716703771" sldId="291"/>
            <ac:picMk id="3" creationId="{A62A108C-F0B7-BBC4-16EB-F4B6C1BE33D7}"/>
          </ac:picMkLst>
        </pc:picChg>
        <pc:picChg chg="add mod modCrop">
          <ac:chgData name="alisha saley" userId="92261b077c2843b1" providerId="LiveId" clId="{A6452C20-F4C9-4A4F-96F6-284DFF9742EA}" dt="2023-05-17T11:37:54.002" v="3493" actId="164"/>
          <ac:picMkLst>
            <pc:docMk/>
            <pc:sldMk cId="716703771" sldId="291"/>
            <ac:picMk id="4" creationId="{638621C9-1320-BB68-0481-0A02DC1C5163}"/>
          </ac:picMkLst>
        </pc:picChg>
        <pc:picChg chg="add mod modCrop">
          <ac:chgData name="alisha saley" userId="92261b077c2843b1" providerId="LiveId" clId="{A6452C20-F4C9-4A4F-96F6-284DFF9742EA}" dt="2023-05-17T11:37:54.002" v="3493" actId="164"/>
          <ac:picMkLst>
            <pc:docMk/>
            <pc:sldMk cId="716703771" sldId="291"/>
            <ac:picMk id="13" creationId="{DC067E77-7133-EBFD-EEBA-403B65E03C3A}"/>
          </ac:picMkLst>
        </pc:picChg>
        <pc:picChg chg="add mod modCrop">
          <ac:chgData name="alisha saley" userId="92261b077c2843b1" providerId="LiveId" clId="{A6452C20-F4C9-4A4F-96F6-284DFF9742EA}" dt="2023-05-17T11:37:54.002" v="3493" actId="164"/>
          <ac:picMkLst>
            <pc:docMk/>
            <pc:sldMk cId="716703771" sldId="291"/>
            <ac:picMk id="14" creationId="{64C72E72-4739-A9F5-669F-CFCDBD3E9DC0}"/>
          </ac:picMkLst>
        </pc:picChg>
        <pc:picChg chg="add mod modCrop">
          <ac:chgData name="alisha saley" userId="92261b077c2843b1" providerId="LiveId" clId="{A6452C20-F4C9-4A4F-96F6-284DFF9742EA}" dt="2023-05-17T11:43:04.457" v="3576" actId="14100"/>
          <ac:picMkLst>
            <pc:docMk/>
            <pc:sldMk cId="716703771" sldId="291"/>
            <ac:picMk id="15" creationId="{17BCDCF9-48D8-29C3-F435-93698676317E}"/>
          </ac:picMkLst>
        </pc:picChg>
        <pc:cxnChg chg="mod">
          <ac:chgData name="alisha saley" userId="92261b077c2843b1" providerId="LiveId" clId="{A6452C20-F4C9-4A4F-96F6-284DFF9742EA}" dt="2023-05-17T11:38:46.395" v="3506"/>
          <ac:cxnSpMkLst>
            <pc:docMk/>
            <pc:sldMk cId="716703771" sldId="291"/>
            <ac:cxnSpMk id="28" creationId="{EE83C7C5-F8C6-B244-BD46-98C9AD167F43}"/>
          </ac:cxnSpMkLst>
        </pc:cxnChg>
        <pc:cxnChg chg="mod">
          <ac:chgData name="alisha saley" userId="92261b077c2843b1" providerId="LiveId" clId="{A6452C20-F4C9-4A4F-96F6-284DFF9742EA}" dt="2023-05-17T11:38:46.395" v="3506"/>
          <ac:cxnSpMkLst>
            <pc:docMk/>
            <pc:sldMk cId="716703771" sldId="291"/>
            <ac:cxnSpMk id="29" creationId="{4C597166-251F-FEBC-CDEF-3FF212850667}"/>
          </ac:cxnSpMkLst>
        </pc:cxnChg>
        <pc:cxnChg chg="mod">
          <ac:chgData name="alisha saley" userId="92261b077c2843b1" providerId="LiveId" clId="{A6452C20-F4C9-4A4F-96F6-284DFF9742EA}" dt="2023-05-17T11:38:46.395" v="3506"/>
          <ac:cxnSpMkLst>
            <pc:docMk/>
            <pc:sldMk cId="716703771" sldId="291"/>
            <ac:cxnSpMk id="30" creationId="{0FA6F7B3-90F8-861F-3158-CF4C91DCB01B}"/>
          </ac:cxnSpMkLst>
        </pc:cxnChg>
      </pc:sldChg>
      <pc:sldChg chg="addSp delSp modSp add mod modNotesTx">
        <pc:chgData name="alisha saley" userId="92261b077c2843b1" providerId="LiveId" clId="{A6452C20-F4C9-4A4F-96F6-284DFF9742EA}" dt="2023-05-17T12:17:52.443" v="6297" actId="20577"/>
        <pc:sldMkLst>
          <pc:docMk/>
          <pc:sldMk cId="1496629371" sldId="292"/>
        </pc:sldMkLst>
        <pc:spChg chg="mod">
          <ac:chgData name="alisha saley" userId="92261b077c2843b1" providerId="LiveId" clId="{A6452C20-F4C9-4A4F-96F6-284DFF9742EA}" dt="2023-05-17T11:44:10.417" v="3587" actId="20577"/>
          <ac:spMkLst>
            <pc:docMk/>
            <pc:sldMk cId="1496629371" sldId="292"/>
            <ac:spMk id="6" creationId="{3237A609-8220-5802-8D6C-E3D3D2D788B8}"/>
          </ac:spMkLst>
        </pc:spChg>
        <pc:grpChg chg="del">
          <ac:chgData name="alisha saley" userId="92261b077c2843b1" providerId="LiveId" clId="{A6452C20-F4C9-4A4F-96F6-284DFF9742EA}" dt="2023-05-17T11:44:05.784" v="3581" actId="478"/>
          <ac:grpSpMkLst>
            <pc:docMk/>
            <pc:sldMk cId="1496629371" sldId="292"/>
            <ac:grpSpMk id="16" creationId="{73D8AEDF-90EE-B246-403B-E5EBB8FAD446}"/>
          </ac:grpSpMkLst>
        </pc:grpChg>
        <pc:grpChg chg="add mod">
          <ac:chgData name="alisha saley" userId="92261b077c2843b1" providerId="LiveId" clId="{A6452C20-F4C9-4A4F-96F6-284DFF9742EA}" dt="2023-05-17T11:51:00.564" v="3668" actId="1076"/>
          <ac:grpSpMkLst>
            <pc:docMk/>
            <pc:sldMk cId="1496629371" sldId="292"/>
            <ac:grpSpMk id="20" creationId="{4E6F8F25-34F1-26A5-4380-EBBE0075D03F}"/>
          </ac:grpSpMkLst>
        </pc:grpChg>
        <pc:picChg chg="add mod modCrop">
          <ac:chgData name="alisha saley" userId="92261b077c2843b1" providerId="LiveId" clId="{A6452C20-F4C9-4A4F-96F6-284DFF9742EA}" dt="2023-05-17T11:50:54.408" v="3666" actId="164"/>
          <ac:picMkLst>
            <pc:docMk/>
            <pc:sldMk cId="1496629371" sldId="292"/>
            <ac:picMk id="4" creationId="{E9AA6D0F-A9F0-5627-56BB-10CD748C585B}"/>
          </ac:picMkLst>
        </pc:picChg>
        <pc:picChg chg="del">
          <ac:chgData name="alisha saley" userId="92261b077c2843b1" providerId="LiveId" clId="{A6452C20-F4C9-4A4F-96F6-284DFF9742EA}" dt="2023-05-17T11:44:02.639" v="3580" actId="478"/>
          <ac:picMkLst>
            <pc:docMk/>
            <pc:sldMk cId="1496629371" sldId="292"/>
            <ac:picMk id="15" creationId="{5B37BDB4-8B5F-3E17-63FF-46BEEBF9FC93}"/>
          </ac:picMkLst>
        </pc:picChg>
        <pc:picChg chg="add mod modCrop">
          <ac:chgData name="alisha saley" userId="92261b077c2843b1" providerId="LiveId" clId="{A6452C20-F4C9-4A4F-96F6-284DFF9742EA}" dt="2023-05-17T11:50:54.408" v="3666" actId="164"/>
          <ac:picMkLst>
            <pc:docMk/>
            <pc:sldMk cId="1496629371" sldId="292"/>
            <ac:picMk id="17" creationId="{E7C5FBC8-1452-0A55-5538-6A0FE6F4CBC6}"/>
          </ac:picMkLst>
        </pc:picChg>
        <pc:picChg chg="add mod modCrop">
          <ac:chgData name="alisha saley" userId="92261b077c2843b1" providerId="LiveId" clId="{A6452C20-F4C9-4A4F-96F6-284DFF9742EA}" dt="2023-05-17T11:50:54.408" v="3666" actId="164"/>
          <ac:picMkLst>
            <pc:docMk/>
            <pc:sldMk cId="1496629371" sldId="292"/>
            <ac:picMk id="18" creationId="{AB7EB965-16D7-9FFF-7902-63022C87A2A8}"/>
          </ac:picMkLst>
        </pc:picChg>
        <pc:picChg chg="add mod ord modCrop">
          <ac:chgData name="alisha saley" userId="92261b077c2843b1" providerId="LiveId" clId="{A6452C20-F4C9-4A4F-96F6-284DFF9742EA}" dt="2023-05-17T11:51:13.084" v="3672" actId="1076"/>
          <ac:picMkLst>
            <pc:docMk/>
            <pc:sldMk cId="1496629371" sldId="292"/>
            <ac:picMk id="19" creationId="{1D6DE175-950E-2524-5B78-CE950D1879FF}"/>
          </ac:picMkLst>
        </pc:picChg>
      </pc:sldChg>
      <pc:sldChg chg="addSp modSp add mod modNotesTx">
        <pc:chgData name="alisha saley" userId="92261b077c2843b1" providerId="LiveId" clId="{A6452C20-F4C9-4A4F-96F6-284DFF9742EA}" dt="2023-05-18T14:37:39.022" v="11043" actId="20577"/>
        <pc:sldMkLst>
          <pc:docMk/>
          <pc:sldMk cId="1951099642" sldId="293"/>
        </pc:sldMkLst>
        <pc:spChg chg="mod">
          <ac:chgData name="alisha saley" userId="92261b077c2843b1" providerId="LiveId" clId="{A6452C20-F4C9-4A4F-96F6-284DFF9742EA}" dt="2023-05-17T11:44:20.625" v="3594" actId="20577"/>
          <ac:spMkLst>
            <pc:docMk/>
            <pc:sldMk cId="1951099642" sldId="293"/>
            <ac:spMk id="2" creationId="{8D5B6FFD-FB83-1B4F-D69D-9BDF5FF15487}"/>
          </ac:spMkLst>
        </pc:spChg>
        <pc:grpChg chg="add mod">
          <ac:chgData name="alisha saley" userId="92261b077c2843b1" providerId="LiveId" clId="{A6452C20-F4C9-4A4F-96F6-284DFF9742EA}" dt="2023-05-17T11:52:38.784" v="3690" actId="1076"/>
          <ac:grpSpMkLst>
            <pc:docMk/>
            <pc:sldMk cId="1951099642" sldId="293"/>
            <ac:grpSpMk id="15" creationId="{0F9CC649-AA44-EE31-7DC9-8234273E122A}"/>
          </ac:grpSpMkLst>
        </pc:grpChg>
        <pc:picChg chg="add mod modCrop">
          <ac:chgData name="alisha saley" userId="92261b077c2843b1" providerId="LiveId" clId="{A6452C20-F4C9-4A4F-96F6-284DFF9742EA}" dt="2023-05-17T11:52:31.180" v="3688" actId="164"/>
          <ac:picMkLst>
            <pc:docMk/>
            <pc:sldMk cId="1951099642" sldId="293"/>
            <ac:picMk id="4" creationId="{25DF1204-2A9B-7154-C61E-C2CC6A920124}"/>
          </ac:picMkLst>
        </pc:picChg>
        <pc:picChg chg="add mod modCrop">
          <ac:chgData name="alisha saley" userId="92261b077c2843b1" providerId="LiveId" clId="{A6452C20-F4C9-4A4F-96F6-284DFF9742EA}" dt="2023-05-17T11:52:31.180" v="3688" actId="164"/>
          <ac:picMkLst>
            <pc:docMk/>
            <pc:sldMk cId="1951099642" sldId="293"/>
            <ac:picMk id="5" creationId="{D8B5A22E-28A1-0356-AC97-57CF65DC7C0E}"/>
          </ac:picMkLst>
        </pc:picChg>
        <pc:picChg chg="add mod modCrop">
          <ac:chgData name="alisha saley" userId="92261b077c2843b1" providerId="LiveId" clId="{A6452C20-F4C9-4A4F-96F6-284DFF9742EA}" dt="2023-05-17T11:52:31.180" v="3688" actId="164"/>
          <ac:picMkLst>
            <pc:docMk/>
            <pc:sldMk cId="1951099642" sldId="293"/>
            <ac:picMk id="13" creationId="{3377CADC-62D0-697B-6AA9-607F7F47794F}"/>
          </ac:picMkLst>
        </pc:picChg>
        <pc:picChg chg="add mod ord modCrop">
          <ac:chgData name="alisha saley" userId="92261b077c2843b1" providerId="LiveId" clId="{A6452C20-F4C9-4A4F-96F6-284DFF9742EA}" dt="2023-05-17T11:52:51.457" v="3695" actId="1076"/>
          <ac:picMkLst>
            <pc:docMk/>
            <pc:sldMk cId="1951099642" sldId="293"/>
            <ac:picMk id="14" creationId="{C83C51DE-0ADA-450B-E3C5-191DA5644670}"/>
          </ac:picMkLst>
        </pc:picChg>
      </pc:sldChg>
      <pc:sldChg chg="addSp modSp add mod modNotesTx">
        <pc:chgData name="alisha saley" userId="92261b077c2843b1" providerId="LiveId" clId="{A6452C20-F4C9-4A4F-96F6-284DFF9742EA}" dt="2023-05-18T16:09:45.215" v="16502" actId="33524"/>
        <pc:sldMkLst>
          <pc:docMk/>
          <pc:sldMk cId="1379169574" sldId="294"/>
        </pc:sldMkLst>
        <pc:spChg chg="mod">
          <ac:chgData name="alisha saley" userId="92261b077c2843b1" providerId="LiveId" clId="{A6452C20-F4C9-4A4F-96F6-284DFF9742EA}" dt="2023-05-17T11:44:27.600" v="3597" actId="20577"/>
          <ac:spMkLst>
            <pc:docMk/>
            <pc:sldMk cId="1379169574" sldId="294"/>
            <ac:spMk id="2" creationId="{8D5B6FFD-FB83-1B4F-D69D-9BDF5FF15487}"/>
          </ac:spMkLst>
        </pc:spChg>
        <pc:grpChg chg="add mod">
          <ac:chgData name="alisha saley" userId="92261b077c2843b1" providerId="LiveId" clId="{A6452C20-F4C9-4A4F-96F6-284DFF9742EA}" dt="2023-05-17T11:55:12.933" v="3725" actId="1076"/>
          <ac:grpSpMkLst>
            <pc:docMk/>
            <pc:sldMk cId="1379169574" sldId="294"/>
            <ac:grpSpMk id="15" creationId="{46E2AE0B-A9F7-1465-A954-EC109D49C907}"/>
          </ac:grpSpMkLst>
        </pc:grpChg>
        <pc:picChg chg="add mod modCrop">
          <ac:chgData name="alisha saley" userId="92261b077c2843b1" providerId="LiveId" clId="{A6452C20-F4C9-4A4F-96F6-284DFF9742EA}" dt="2023-05-17T11:55:06.802" v="3723" actId="164"/>
          <ac:picMkLst>
            <pc:docMk/>
            <pc:sldMk cId="1379169574" sldId="294"/>
            <ac:picMk id="4" creationId="{3CBFAAE9-0DE3-2CE4-C282-C02C5B13C59B}"/>
          </ac:picMkLst>
        </pc:picChg>
        <pc:picChg chg="add mod modCrop">
          <ac:chgData name="alisha saley" userId="92261b077c2843b1" providerId="LiveId" clId="{A6452C20-F4C9-4A4F-96F6-284DFF9742EA}" dt="2023-05-17T11:55:06.802" v="3723" actId="164"/>
          <ac:picMkLst>
            <pc:docMk/>
            <pc:sldMk cId="1379169574" sldId="294"/>
            <ac:picMk id="5" creationId="{9AF8403E-E603-F130-2CE7-53CB36D02735}"/>
          </ac:picMkLst>
        </pc:picChg>
        <pc:picChg chg="add mod modCrop">
          <ac:chgData name="alisha saley" userId="92261b077c2843b1" providerId="LiveId" clId="{A6452C20-F4C9-4A4F-96F6-284DFF9742EA}" dt="2023-05-17T11:55:06.802" v="3723" actId="164"/>
          <ac:picMkLst>
            <pc:docMk/>
            <pc:sldMk cId="1379169574" sldId="294"/>
            <ac:picMk id="13" creationId="{72BFBC7E-D98F-BA82-8B7E-93D48F707C8D}"/>
          </ac:picMkLst>
        </pc:picChg>
        <pc:picChg chg="add mod ord modCrop">
          <ac:chgData name="alisha saley" userId="92261b077c2843b1" providerId="LiveId" clId="{A6452C20-F4C9-4A4F-96F6-284DFF9742EA}" dt="2023-05-17T11:54:40.507" v="3719" actId="167"/>
          <ac:picMkLst>
            <pc:docMk/>
            <pc:sldMk cId="1379169574" sldId="294"/>
            <ac:picMk id="14" creationId="{5652EF16-3C85-1129-B3A6-E9C413FA20B6}"/>
          </ac:picMkLst>
        </pc:picChg>
      </pc:sldChg>
      <pc:sldChg chg="addSp delSp modSp add mod modNotesTx">
        <pc:chgData name="alisha saley" userId="92261b077c2843b1" providerId="LiveId" clId="{A6452C20-F4C9-4A4F-96F6-284DFF9742EA}" dt="2023-05-18T14:48:51.988" v="11973" actId="20577"/>
        <pc:sldMkLst>
          <pc:docMk/>
          <pc:sldMk cId="4239800288" sldId="295"/>
        </pc:sldMkLst>
        <pc:spChg chg="mod">
          <ac:chgData name="alisha saley" userId="92261b077c2843b1" providerId="LiveId" clId="{A6452C20-F4C9-4A4F-96F6-284DFF9742EA}" dt="2023-05-17T11:44:46.757" v="3614" actId="20577"/>
          <ac:spMkLst>
            <pc:docMk/>
            <pc:sldMk cId="4239800288" sldId="295"/>
            <ac:spMk id="6" creationId="{8DBA1A9F-47C1-4C0D-C9FA-7F7F1BAB1C2C}"/>
          </ac:spMkLst>
        </pc:spChg>
        <pc:grpChg chg="add mod">
          <ac:chgData name="alisha saley" userId="92261b077c2843b1" providerId="LiveId" clId="{A6452C20-F4C9-4A4F-96F6-284DFF9742EA}" dt="2023-05-17T11:59:09.050" v="3744" actId="1076"/>
          <ac:grpSpMkLst>
            <pc:docMk/>
            <pc:sldMk cId="4239800288" sldId="295"/>
            <ac:grpSpMk id="9" creationId="{8C3FFAB4-F801-6153-E48E-C8AA2F9C1A8E}"/>
          </ac:grpSpMkLst>
        </pc:grpChg>
        <pc:grpChg chg="del">
          <ac:chgData name="alisha saley" userId="92261b077c2843b1" providerId="LiveId" clId="{A6452C20-F4C9-4A4F-96F6-284DFF9742EA}" dt="2023-05-17T11:44:41.665" v="3600" actId="478"/>
          <ac:grpSpMkLst>
            <pc:docMk/>
            <pc:sldMk cId="4239800288" sldId="295"/>
            <ac:grpSpMk id="23" creationId="{C244F03E-2A97-EEDF-FD0C-2E5A644B7810}"/>
          </ac:grpSpMkLst>
        </pc:grpChg>
        <pc:picChg chg="add mod modCrop">
          <ac:chgData name="alisha saley" userId="92261b077c2843b1" providerId="LiveId" clId="{A6452C20-F4C9-4A4F-96F6-284DFF9742EA}" dt="2023-05-17T11:59:00.927" v="3742" actId="164"/>
          <ac:picMkLst>
            <pc:docMk/>
            <pc:sldMk cId="4239800288" sldId="295"/>
            <ac:picMk id="4" creationId="{A4EE5006-1F35-C917-6692-4B89F8555AB0}"/>
          </ac:picMkLst>
        </pc:picChg>
        <pc:picChg chg="add mod modCrop">
          <ac:chgData name="alisha saley" userId="92261b077c2843b1" providerId="LiveId" clId="{A6452C20-F4C9-4A4F-96F6-284DFF9742EA}" dt="2023-05-17T11:59:00.927" v="3742" actId="164"/>
          <ac:picMkLst>
            <pc:docMk/>
            <pc:sldMk cId="4239800288" sldId="295"/>
            <ac:picMk id="5" creationId="{3F092605-D42E-490B-C0B7-2A64478DEF3A}"/>
          </ac:picMkLst>
        </pc:picChg>
        <pc:picChg chg="add mod modCrop">
          <ac:chgData name="alisha saley" userId="92261b077c2843b1" providerId="LiveId" clId="{A6452C20-F4C9-4A4F-96F6-284DFF9742EA}" dt="2023-05-17T11:59:00.927" v="3742" actId="164"/>
          <ac:picMkLst>
            <pc:docMk/>
            <pc:sldMk cId="4239800288" sldId="295"/>
            <ac:picMk id="7" creationId="{DB9402E0-AF7C-770D-A1D5-EBB6EBF6A70F}"/>
          </ac:picMkLst>
        </pc:picChg>
        <pc:picChg chg="add mod ord modCrop">
          <ac:chgData name="alisha saley" userId="92261b077c2843b1" providerId="LiveId" clId="{A6452C20-F4C9-4A4F-96F6-284DFF9742EA}" dt="2023-05-17T11:59:22.430" v="3748" actId="14100"/>
          <ac:picMkLst>
            <pc:docMk/>
            <pc:sldMk cId="4239800288" sldId="295"/>
            <ac:picMk id="8" creationId="{68794275-BF09-7D77-8CCC-C886863CC8A9}"/>
          </ac:picMkLst>
        </pc:picChg>
        <pc:picChg chg="del">
          <ac:chgData name="alisha saley" userId="92261b077c2843b1" providerId="LiveId" clId="{A6452C20-F4C9-4A4F-96F6-284DFF9742EA}" dt="2023-05-17T11:44:39.753" v="3599" actId="478"/>
          <ac:picMkLst>
            <pc:docMk/>
            <pc:sldMk cId="4239800288" sldId="295"/>
            <ac:picMk id="22" creationId="{F134B342-D28C-F773-BC5B-F69A7DD407B0}"/>
          </ac:picMkLst>
        </pc:picChg>
      </pc:sldChg>
      <pc:sldChg chg="addSp delSp modSp add mod modNotesTx">
        <pc:chgData name="alisha saley" userId="92261b077c2843b1" providerId="LiveId" clId="{A6452C20-F4C9-4A4F-96F6-284DFF9742EA}" dt="2023-05-18T14:48:21.973" v="11909" actId="20577"/>
        <pc:sldMkLst>
          <pc:docMk/>
          <pc:sldMk cId="156668190" sldId="296"/>
        </pc:sldMkLst>
        <pc:spChg chg="mod">
          <ac:chgData name="alisha saley" userId="92261b077c2843b1" providerId="LiveId" clId="{A6452C20-F4C9-4A4F-96F6-284DFF9742EA}" dt="2023-05-17T11:45:01.870" v="3622" actId="20577"/>
          <ac:spMkLst>
            <pc:docMk/>
            <pc:sldMk cId="156668190" sldId="296"/>
            <ac:spMk id="6" creationId="{8DBA1A9F-47C1-4C0D-C9FA-7F7F1BAB1C2C}"/>
          </ac:spMkLst>
        </pc:spChg>
        <pc:grpChg chg="add mod">
          <ac:chgData name="alisha saley" userId="92261b077c2843b1" providerId="LiveId" clId="{A6452C20-F4C9-4A4F-96F6-284DFF9742EA}" dt="2023-05-17T12:00:54.540" v="3765" actId="1076"/>
          <ac:grpSpMkLst>
            <pc:docMk/>
            <pc:sldMk cId="156668190" sldId="296"/>
            <ac:grpSpMk id="10" creationId="{FE7EEAC5-AFA1-A1DF-6FAB-D98FAA0AEBD3}"/>
          </ac:grpSpMkLst>
        </pc:grpChg>
        <pc:grpChg chg="del">
          <ac:chgData name="alisha saley" userId="92261b077c2843b1" providerId="LiveId" clId="{A6452C20-F4C9-4A4F-96F6-284DFF9742EA}" dt="2023-05-17T11:45:04.901" v="3624" actId="478"/>
          <ac:grpSpMkLst>
            <pc:docMk/>
            <pc:sldMk cId="156668190" sldId="296"/>
            <ac:grpSpMk id="16" creationId="{91F6E9B7-1499-9CD2-4B36-D8266945F985}"/>
          </ac:grpSpMkLst>
        </pc:grpChg>
        <pc:picChg chg="add mod modCrop">
          <ac:chgData name="alisha saley" userId="92261b077c2843b1" providerId="LiveId" clId="{A6452C20-F4C9-4A4F-96F6-284DFF9742EA}" dt="2023-05-17T12:00:48.361" v="3763" actId="164"/>
          <ac:picMkLst>
            <pc:docMk/>
            <pc:sldMk cId="156668190" sldId="296"/>
            <ac:picMk id="3" creationId="{7103E850-F8FA-D77E-A568-4F940DCBDBE7}"/>
          </ac:picMkLst>
        </pc:picChg>
        <pc:picChg chg="add mod modCrop">
          <ac:chgData name="alisha saley" userId="92261b077c2843b1" providerId="LiveId" clId="{A6452C20-F4C9-4A4F-96F6-284DFF9742EA}" dt="2023-05-17T12:00:48.361" v="3763" actId="164"/>
          <ac:picMkLst>
            <pc:docMk/>
            <pc:sldMk cId="156668190" sldId="296"/>
            <ac:picMk id="7" creationId="{C16C59BE-07C9-9473-B9FD-EB2A91932612}"/>
          </ac:picMkLst>
        </pc:picChg>
        <pc:picChg chg="add mod modCrop">
          <ac:chgData name="alisha saley" userId="92261b077c2843b1" providerId="LiveId" clId="{A6452C20-F4C9-4A4F-96F6-284DFF9742EA}" dt="2023-05-17T12:00:48.361" v="3763" actId="164"/>
          <ac:picMkLst>
            <pc:docMk/>
            <pc:sldMk cId="156668190" sldId="296"/>
            <ac:picMk id="8" creationId="{F87DA9A1-9DE1-C76E-C8A5-1531178B020E}"/>
          </ac:picMkLst>
        </pc:picChg>
        <pc:picChg chg="add mod ord modCrop">
          <ac:chgData name="alisha saley" userId="92261b077c2843b1" providerId="LiveId" clId="{A6452C20-F4C9-4A4F-96F6-284DFF9742EA}" dt="2023-05-17T12:01:09.114" v="3769" actId="1076"/>
          <ac:picMkLst>
            <pc:docMk/>
            <pc:sldMk cId="156668190" sldId="296"/>
            <ac:picMk id="9" creationId="{49E729A1-6DA9-0E04-C015-1CE5B3356342}"/>
          </ac:picMkLst>
        </pc:picChg>
        <pc:picChg chg="del">
          <ac:chgData name="alisha saley" userId="92261b077c2843b1" providerId="LiveId" clId="{A6452C20-F4C9-4A4F-96F6-284DFF9742EA}" dt="2023-05-17T11:45:03.409" v="3623" actId="478"/>
          <ac:picMkLst>
            <pc:docMk/>
            <pc:sldMk cId="156668190" sldId="296"/>
            <ac:picMk id="15" creationId="{17BCDCF9-48D8-29C3-F435-93698676317E}"/>
          </ac:picMkLst>
        </pc:picChg>
      </pc:sldChg>
      <pc:sldChg chg="addSp delSp modSp add mod modNotesTx">
        <pc:chgData name="alisha saley" userId="92261b077c2843b1" providerId="LiveId" clId="{A6452C20-F4C9-4A4F-96F6-284DFF9742EA}" dt="2023-05-18T14:48:32.649" v="11927" actId="20577"/>
        <pc:sldMkLst>
          <pc:docMk/>
          <pc:sldMk cId="2452768530" sldId="297"/>
        </pc:sldMkLst>
        <pc:spChg chg="mod">
          <ac:chgData name="alisha saley" userId="92261b077c2843b1" providerId="LiveId" clId="{A6452C20-F4C9-4A4F-96F6-284DFF9742EA}" dt="2023-05-17T11:45:18.474" v="3633" actId="20577"/>
          <ac:spMkLst>
            <pc:docMk/>
            <pc:sldMk cId="2452768530" sldId="297"/>
            <ac:spMk id="6" creationId="{8DBA1A9F-47C1-4C0D-C9FA-7F7F1BAB1C2C}"/>
          </ac:spMkLst>
        </pc:spChg>
        <pc:grpChg chg="del">
          <ac:chgData name="alisha saley" userId="92261b077c2843b1" providerId="LiveId" clId="{A6452C20-F4C9-4A4F-96F6-284DFF9742EA}" dt="2023-05-17T11:45:20.579" v="3634" actId="478"/>
          <ac:grpSpMkLst>
            <pc:docMk/>
            <pc:sldMk cId="2452768530" sldId="297"/>
            <ac:grpSpMk id="16" creationId="{8DFD02C9-311C-DF72-9E91-CEC7A4710271}"/>
          </ac:grpSpMkLst>
        </pc:grpChg>
        <pc:grpChg chg="add mod">
          <ac:chgData name="alisha saley" userId="92261b077c2843b1" providerId="LiveId" clId="{A6452C20-F4C9-4A4F-96F6-284DFF9742EA}" dt="2023-05-17T12:02:44.890" v="3788" actId="1076"/>
          <ac:grpSpMkLst>
            <pc:docMk/>
            <pc:sldMk cId="2452768530" sldId="297"/>
            <ac:grpSpMk id="24" creationId="{D087330F-50AD-EA07-DA53-C66D5A54A878}"/>
          </ac:grpSpMkLst>
        </pc:grpChg>
        <pc:picChg chg="add mod modCrop">
          <ac:chgData name="alisha saley" userId="92261b077c2843b1" providerId="LiveId" clId="{A6452C20-F4C9-4A4F-96F6-284DFF9742EA}" dt="2023-05-17T12:02:37.898" v="3786" actId="164"/>
          <ac:picMkLst>
            <pc:docMk/>
            <pc:sldMk cId="2452768530" sldId="297"/>
            <ac:picMk id="3" creationId="{8B7E1A80-E5DF-38AE-315A-30460E085081}"/>
          </ac:picMkLst>
        </pc:picChg>
        <pc:picChg chg="add mod modCrop">
          <ac:chgData name="alisha saley" userId="92261b077c2843b1" providerId="LiveId" clId="{A6452C20-F4C9-4A4F-96F6-284DFF9742EA}" dt="2023-05-17T12:02:37.898" v="3786" actId="164"/>
          <ac:picMkLst>
            <pc:docMk/>
            <pc:sldMk cId="2452768530" sldId="297"/>
            <ac:picMk id="8" creationId="{46BDAA17-41E7-612D-D885-7F16F22ECF9F}"/>
          </ac:picMkLst>
        </pc:picChg>
        <pc:picChg chg="add mod modCrop">
          <ac:chgData name="alisha saley" userId="92261b077c2843b1" providerId="LiveId" clId="{A6452C20-F4C9-4A4F-96F6-284DFF9742EA}" dt="2023-05-17T12:02:37.898" v="3786" actId="164"/>
          <ac:picMkLst>
            <pc:docMk/>
            <pc:sldMk cId="2452768530" sldId="297"/>
            <ac:picMk id="9" creationId="{A36A3D0C-4629-E27C-8619-868128A88863}"/>
          </ac:picMkLst>
        </pc:picChg>
        <pc:picChg chg="del">
          <ac:chgData name="alisha saley" userId="92261b077c2843b1" providerId="LiveId" clId="{A6452C20-F4C9-4A4F-96F6-284DFF9742EA}" dt="2023-05-17T11:45:15.364" v="3626" actId="478"/>
          <ac:picMkLst>
            <pc:docMk/>
            <pc:sldMk cId="2452768530" sldId="297"/>
            <ac:picMk id="15" creationId="{E104B9DB-FA40-4119-BB23-1312E74008D3}"/>
          </ac:picMkLst>
        </pc:picChg>
        <pc:picChg chg="add mod ord modCrop">
          <ac:chgData name="alisha saley" userId="92261b077c2843b1" providerId="LiveId" clId="{A6452C20-F4C9-4A4F-96F6-284DFF9742EA}" dt="2023-05-17T12:03:08.152" v="3794" actId="14100"/>
          <ac:picMkLst>
            <pc:docMk/>
            <pc:sldMk cId="2452768530" sldId="297"/>
            <ac:picMk id="23" creationId="{BD7AC6B4-AE86-2C66-E216-46879BF9C4E2}"/>
          </ac:picMkLst>
        </pc:picChg>
      </pc:sldChg>
      <pc:sldChg chg="addSp delSp modSp add mod ord">
        <pc:chgData name="alisha saley" userId="92261b077c2843b1" providerId="LiveId" clId="{A6452C20-F4C9-4A4F-96F6-284DFF9742EA}" dt="2023-05-19T09:13:13.048" v="17557" actId="478"/>
        <pc:sldMkLst>
          <pc:docMk/>
          <pc:sldMk cId="1295902476" sldId="298"/>
        </pc:sldMkLst>
        <pc:spChg chg="add mod">
          <ac:chgData name="alisha saley" userId="92261b077c2843b1" providerId="LiveId" clId="{A6452C20-F4C9-4A4F-96F6-284DFF9742EA}" dt="2023-05-18T12:19:51.073" v="8057" actId="1076"/>
          <ac:spMkLst>
            <pc:docMk/>
            <pc:sldMk cId="1295902476" sldId="298"/>
            <ac:spMk id="2" creationId="{45F85C66-1410-510B-B059-5338B65DE8EC}"/>
          </ac:spMkLst>
        </pc:spChg>
        <pc:spChg chg="add mod">
          <ac:chgData name="alisha saley" userId="92261b077c2843b1" providerId="LiveId" clId="{A6452C20-F4C9-4A4F-96F6-284DFF9742EA}" dt="2023-05-18T12:19:45.637" v="8056" actId="1076"/>
          <ac:spMkLst>
            <pc:docMk/>
            <pc:sldMk cId="1295902476" sldId="298"/>
            <ac:spMk id="3" creationId="{BCC42C31-CAB7-7EA9-4C9D-CF26E525EB76}"/>
          </ac:spMkLst>
        </pc:spChg>
        <pc:spChg chg="add mod">
          <ac:chgData name="alisha saley" userId="92261b077c2843b1" providerId="LiveId" clId="{A6452C20-F4C9-4A4F-96F6-284DFF9742EA}" dt="2023-05-18T12:21:01.090" v="8061" actId="1076"/>
          <ac:spMkLst>
            <pc:docMk/>
            <pc:sldMk cId="1295902476" sldId="298"/>
            <ac:spMk id="21" creationId="{100ED32B-593D-0C23-80FA-F0FD6B93F706}"/>
          </ac:spMkLst>
        </pc:spChg>
        <pc:spChg chg="add mod">
          <ac:chgData name="alisha saley" userId="92261b077c2843b1" providerId="LiveId" clId="{A6452C20-F4C9-4A4F-96F6-284DFF9742EA}" dt="2023-05-19T09:09:53.010" v="17488" actId="1076"/>
          <ac:spMkLst>
            <pc:docMk/>
            <pc:sldMk cId="1295902476" sldId="298"/>
            <ac:spMk id="24" creationId="{465FD830-ED65-52FB-A08B-84EF65A5AEE4}"/>
          </ac:spMkLst>
        </pc:spChg>
        <pc:spChg chg="add mod">
          <ac:chgData name="alisha saley" userId="92261b077c2843b1" providerId="LiveId" clId="{A6452C20-F4C9-4A4F-96F6-284DFF9742EA}" dt="2023-05-18T12:21:57.472" v="8085" actId="1076"/>
          <ac:spMkLst>
            <pc:docMk/>
            <pc:sldMk cId="1295902476" sldId="298"/>
            <ac:spMk id="25" creationId="{4000A73D-7087-4912-846C-EE257C113FAB}"/>
          </ac:spMkLst>
        </pc:spChg>
        <pc:spChg chg="add mod">
          <ac:chgData name="alisha saley" userId="92261b077c2843b1" providerId="LiveId" clId="{A6452C20-F4C9-4A4F-96F6-284DFF9742EA}" dt="2023-05-18T12:21:43.081" v="8084" actId="1076"/>
          <ac:spMkLst>
            <pc:docMk/>
            <pc:sldMk cId="1295902476" sldId="298"/>
            <ac:spMk id="27" creationId="{B04F133A-C414-5F14-10E5-3BF5959DDCB0}"/>
          </ac:spMkLst>
        </pc:spChg>
        <pc:spChg chg="add mod">
          <ac:chgData name="alisha saley" userId="92261b077c2843b1" providerId="LiveId" clId="{A6452C20-F4C9-4A4F-96F6-284DFF9742EA}" dt="2023-05-18T12:22:26.115" v="8087" actId="1076"/>
          <ac:spMkLst>
            <pc:docMk/>
            <pc:sldMk cId="1295902476" sldId="298"/>
            <ac:spMk id="28" creationId="{8912ED60-7937-BD95-BE02-D8F7EF35A69D}"/>
          </ac:spMkLst>
        </pc:spChg>
        <pc:spChg chg="add mod">
          <ac:chgData name="alisha saley" userId="92261b077c2843b1" providerId="LiveId" clId="{A6452C20-F4C9-4A4F-96F6-284DFF9742EA}" dt="2023-05-18T12:23:30.339" v="8094" actId="1076"/>
          <ac:spMkLst>
            <pc:docMk/>
            <pc:sldMk cId="1295902476" sldId="298"/>
            <ac:spMk id="29" creationId="{3B18A5A7-23EA-FB5F-1C7A-8DB547A851FA}"/>
          </ac:spMkLst>
        </pc:spChg>
        <pc:spChg chg="add mod">
          <ac:chgData name="alisha saley" userId="92261b077c2843b1" providerId="LiveId" clId="{A6452C20-F4C9-4A4F-96F6-284DFF9742EA}" dt="2023-05-18T12:23:35.238" v="8095" actId="1076"/>
          <ac:spMkLst>
            <pc:docMk/>
            <pc:sldMk cId="1295902476" sldId="298"/>
            <ac:spMk id="30" creationId="{1A8C496B-1CAB-894A-D5CF-CBB8C47FCC5C}"/>
          </ac:spMkLst>
        </pc:spChg>
        <pc:spChg chg="add mod">
          <ac:chgData name="alisha saley" userId="92261b077c2843b1" providerId="LiveId" clId="{A6452C20-F4C9-4A4F-96F6-284DFF9742EA}" dt="2023-05-18T12:23:45.117" v="8096" actId="1076"/>
          <ac:spMkLst>
            <pc:docMk/>
            <pc:sldMk cId="1295902476" sldId="298"/>
            <ac:spMk id="31" creationId="{0ABFD261-76B3-934A-945F-E2363E674419}"/>
          </ac:spMkLst>
        </pc:spChg>
        <pc:spChg chg="add mod">
          <ac:chgData name="alisha saley" userId="92261b077c2843b1" providerId="LiveId" clId="{A6452C20-F4C9-4A4F-96F6-284DFF9742EA}" dt="2023-05-18T12:23:22.059" v="8092" actId="1076"/>
          <ac:spMkLst>
            <pc:docMk/>
            <pc:sldMk cId="1295902476" sldId="298"/>
            <ac:spMk id="32" creationId="{274EB73F-C393-81D7-2D37-499A622F2815}"/>
          </ac:spMkLst>
        </pc:spChg>
        <pc:spChg chg="add mod">
          <ac:chgData name="alisha saley" userId="92261b077c2843b1" providerId="LiveId" clId="{A6452C20-F4C9-4A4F-96F6-284DFF9742EA}" dt="2023-05-18T12:23:53.754" v="8098" actId="1076"/>
          <ac:spMkLst>
            <pc:docMk/>
            <pc:sldMk cId="1295902476" sldId="298"/>
            <ac:spMk id="33" creationId="{FD27B375-F3FE-B601-F2BB-9AC041E0B245}"/>
          </ac:spMkLst>
        </pc:spChg>
        <pc:spChg chg="add del mod">
          <ac:chgData name="alisha saley" userId="92261b077c2843b1" providerId="LiveId" clId="{A6452C20-F4C9-4A4F-96F6-284DFF9742EA}" dt="2023-05-19T09:13:13.048" v="17557" actId="478"/>
          <ac:spMkLst>
            <pc:docMk/>
            <pc:sldMk cId="1295902476" sldId="298"/>
            <ac:spMk id="34" creationId="{7F0D0E75-76DB-A3EC-D598-F420124FA626}"/>
          </ac:spMkLst>
        </pc:spChg>
        <pc:picChg chg="mod">
          <ac:chgData name="alisha saley" userId="92261b077c2843b1" providerId="LiveId" clId="{A6452C20-F4C9-4A4F-96F6-284DFF9742EA}" dt="2023-05-18T12:20:50.662" v="8060" actId="166"/>
          <ac:picMkLst>
            <pc:docMk/>
            <pc:sldMk cId="1295902476" sldId="298"/>
            <ac:picMk id="11" creationId="{C687DC36-51A7-DE6D-1003-5B4F0207A22D}"/>
          </ac:picMkLst>
        </pc:picChg>
      </pc:sldChg>
      <pc:sldChg chg="new del">
        <pc:chgData name="alisha saley" userId="92261b077c2843b1" providerId="LiveId" clId="{A6452C20-F4C9-4A4F-96F6-284DFF9742EA}" dt="2023-05-17T18:19:26.119" v="7748" actId="47"/>
        <pc:sldMkLst>
          <pc:docMk/>
          <pc:sldMk cId="2163715320" sldId="298"/>
        </pc:sldMkLst>
      </pc:sldChg>
      <pc:sldChg chg="add del">
        <pc:chgData name="alisha saley" userId="92261b077c2843b1" providerId="LiveId" clId="{A6452C20-F4C9-4A4F-96F6-284DFF9742EA}" dt="2023-05-17T12:04:26.154" v="3800" actId="47"/>
        <pc:sldMkLst>
          <pc:docMk/>
          <pc:sldMk cId="3095504821" sldId="298"/>
        </pc:sldMkLst>
      </pc:sldChg>
      <pc:sldChg chg="add mod ord modShow">
        <pc:chgData name="alisha saley" userId="92261b077c2843b1" providerId="LiveId" clId="{A6452C20-F4C9-4A4F-96F6-284DFF9742EA}" dt="2023-05-19T09:08:56.374" v="17487" actId="729"/>
        <pc:sldMkLst>
          <pc:docMk/>
          <pc:sldMk cId="3471592194" sldId="299"/>
        </pc:sldMkLst>
      </pc:sldChg>
      <pc:sldChg chg="addSp delSp modSp new mod">
        <pc:chgData name="alisha saley" userId="92261b077c2843b1" providerId="LiveId" clId="{A6452C20-F4C9-4A4F-96F6-284DFF9742EA}" dt="2023-05-19T08:36:10.632" v="17089" actId="20577"/>
        <pc:sldMkLst>
          <pc:docMk/>
          <pc:sldMk cId="434719352" sldId="300"/>
        </pc:sldMkLst>
        <pc:spChg chg="mod">
          <ac:chgData name="alisha saley" userId="92261b077c2843b1" providerId="LiveId" clId="{A6452C20-F4C9-4A4F-96F6-284DFF9742EA}" dt="2023-05-19T08:36:10.632" v="17089" actId="20577"/>
          <ac:spMkLst>
            <pc:docMk/>
            <pc:sldMk cId="434719352" sldId="300"/>
            <ac:spMk id="2" creationId="{857B5D13-7F40-6C6B-5868-F1D2BEBED49D}"/>
          </ac:spMkLst>
        </pc:spChg>
        <pc:spChg chg="del">
          <ac:chgData name="alisha saley" userId="92261b077c2843b1" providerId="LiveId" clId="{A6452C20-F4C9-4A4F-96F6-284DFF9742EA}" dt="2023-05-18T13:38:25.950" v="8333" actId="478"/>
          <ac:spMkLst>
            <pc:docMk/>
            <pc:sldMk cId="434719352" sldId="300"/>
            <ac:spMk id="3" creationId="{6E7C09F7-65B0-8BB6-4067-24DEF63BDD74}"/>
          </ac:spMkLst>
        </pc:spChg>
        <pc:picChg chg="add mod modCrop">
          <ac:chgData name="alisha saley" userId="92261b077c2843b1" providerId="LiveId" clId="{A6452C20-F4C9-4A4F-96F6-284DFF9742EA}" dt="2023-05-18T13:41:18.560" v="8436" actId="732"/>
          <ac:picMkLst>
            <pc:docMk/>
            <pc:sldMk cId="434719352" sldId="300"/>
            <ac:picMk id="5" creationId="{FD614A94-7028-280F-5E62-5C5FD2878E78}"/>
          </ac:picMkLst>
        </pc:picChg>
        <pc:picChg chg="add mod modCrop">
          <ac:chgData name="alisha saley" userId="92261b077c2843b1" providerId="LiveId" clId="{A6452C20-F4C9-4A4F-96F6-284DFF9742EA}" dt="2023-05-18T13:40:28.847" v="8430" actId="732"/>
          <ac:picMkLst>
            <pc:docMk/>
            <pc:sldMk cId="434719352" sldId="300"/>
            <ac:picMk id="7" creationId="{90A85FBA-8D45-2047-4908-EC0F67C76287}"/>
          </ac:picMkLst>
        </pc:picChg>
        <pc:picChg chg="add mod modCrop">
          <ac:chgData name="alisha saley" userId="92261b077c2843b1" providerId="LiveId" clId="{A6452C20-F4C9-4A4F-96F6-284DFF9742EA}" dt="2023-05-18T13:40:52.670" v="8434" actId="1076"/>
          <ac:picMkLst>
            <pc:docMk/>
            <pc:sldMk cId="434719352" sldId="300"/>
            <ac:picMk id="9" creationId="{726D8B16-D706-8BEC-9D8B-7D453F32E8FC}"/>
          </ac:picMkLst>
        </pc:picChg>
      </pc:sldChg>
      <pc:sldChg chg="delSp modSp new mod">
        <pc:chgData name="alisha saley" userId="92261b077c2843b1" providerId="LiveId" clId="{A6452C20-F4C9-4A4F-96F6-284DFF9742EA}" dt="2023-05-19T09:07:17.196" v="17486" actId="1076"/>
        <pc:sldMkLst>
          <pc:docMk/>
          <pc:sldMk cId="607493843" sldId="301"/>
        </pc:sldMkLst>
        <pc:spChg chg="del">
          <ac:chgData name="alisha saley" userId="92261b077c2843b1" providerId="LiveId" clId="{A6452C20-F4C9-4A4F-96F6-284DFF9742EA}" dt="2023-05-18T14:18:50.813" v="9225" actId="478"/>
          <ac:spMkLst>
            <pc:docMk/>
            <pc:sldMk cId="607493843" sldId="301"/>
            <ac:spMk id="2" creationId="{EA1D5829-98E3-83DD-1365-54143F030431}"/>
          </ac:spMkLst>
        </pc:spChg>
        <pc:spChg chg="mod">
          <ac:chgData name="alisha saley" userId="92261b077c2843b1" providerId="LiveId" clId="{A6452C20-F4C9-4A4F-96F6-284DFF9742EA}" dt="2023-05-19T09:07:17.196" v="17486" actId="1076"/>
          <ac:spMkLst>
            <pc:docMk/>
            <pc:sldMk cId="607493843" sldId="301"/>
            <ac:spMk id="3" creationId="{1D204C67-F45A-6553-9B45-3F93951665FA}"/>
          </ac:spMkLst>
        </pc:spChg>
      </pc:sldChg>
      <pc:sldChg chg="addSp delSp modSp new del mod">
        <pc:chgData name="alisha saley" userId="92261b077c2843b1" providerId="LiveId" clId="{A6452C20-F4C9-4A4F-96F6-284DFF9742EA}" dt="2023-05-18T13:45:51.389" v="8520" actId="47"/>
        <pc:sldMkLst>
          <pc:docMk/>
          <pc:sldMk cId="3287732349" sldId="301"/>
        </pc:sldMkLst>
        <pc:spChg chg="mod">
          <ac:chgData name="alisha saley" userId="92261b077c2843b1" providerId="LiveId" clId="{A6452C20-F4C9-4A4F-96F6-284DFF9742EA}" dt="2023-05-18T13:45:19.053" v="8517" actId="1076"/>
          <ac:spMkLst>
            <pc:docMk/>
            <pc:sldMk cId="3287732349" sldId="301"/>
            <ac:spMk id="2" creationId="{F2796093-8385-6A8E-BEC5-9108DF8EE192}"/>
          </ac:spMkLst>
        </pc:spChg>
        <pc:spChg chg="del">
          <ac:chgData name="alisha saley" userId="92261b077c2843b1" providerId="LiveId" clId="{A6452C20-F4C9-4A4F-96F6-284DFF9742EA}" dt="2023-05-18T13:44:32.934" v="8438" actId="478"/>
          <ac:spMkLst>
            <pc:docMk/>
            <pc:sldMk cId="3287732349" sldId="301"/>
            <ac:spMk id="3" creationId="{22A26137-3F70-FB5B-4C90-DFB3C9CF4D59}"/>
          </ac:spMkLst>
        </pc:spChg>
        <pc:picChg chg="add mod modCrop">
          <ac:chgData name="alisha saley" userId="92261b077c2843b1" providerId="LiveId" clId="{A6452C20-F4C9-4A4F-96F6-284DFF9742EA}" dt="2023-05-18T13:45:23.249" v="8519" actId="1076"/>
          <ac:picMkLst>
            <pc:docMk/>
            <pc:sldMk cId="3287732349" sldId="301"/>
            <ac:picMk id="5" creationId="{7498BA10-E3AB-F3D8-38B9-FB7532F02045}"/>
          </ac:picMkLst>
        </pc:picChg>
      </pc:sldChg>
      <pc:sldChg chg="addSp delSp modSp new mod">
        <pc:chgData name="alisha saley" userId="92261b077c2843b1" providerId="LiveId" clId="{A6452C20-F4C9-4A4F-96F6-284DFF9742EA}" dt="2023-05-18T15:23:28.940" v="15223" actId="1076"/>
        <pc:sldMkLst>
          <pc:docMk/>
          <pc:sldMk cId="786059863" sldId="302"/>
        </pc:sldMkLst>
        <pc:spChg chg="mod">
          <ac:chgData name="alisha saley" userId="92261b077c2843b1" providerId="LiveId" clId="{A6452C20-F4C9-4A4F-96F6-284DFF9742EA}" dt="2023-05-18T14:50:22.262" v="12142" actId="20577"/>
          <ac:spMkLst>
            <pc:docMk/>
            <pc:sldMk cId="786059863" sldId="302"/>
            <ac:spMk id="2" creationId="{F1A76CFA-CE35-A5A0-F795-09DD15A1994B}"/>
          </ac:spMkLst>
        </pc:spChg>
        <pc:spChg chg="del">
          <ac:chgData name="alisha saley" userId="92261b077c2843b1" providerId="LiveId" clId="{A6452C20-F4C9-4A4F-96F6-284DFF9742EA}" dt="2023-05-18T14:50:25.686" v="12143" actId="478"/>
          <ac:spMkLst>
            <pc:docMk/>
            <pc:sldMk cId="786059863" sldId="302"/>
            <ac:spMk id="3" creationId="{66BBD064-C117-644A-2DDC-EF5FDF8F937F}"/>
          </ac:spMkLst>
        </pc:spChg>
        <pc:spChg chg="add del mod">
          <ac:chgData name="alisha saley" userId="92261b077c2843b1" providerId="LiveId" clId="{A6452C20-F4C9-4A4F-96F6-284DFF9742EA}" dt="2023-05-18T15:15:57.277" v="14575" actId="21"/>
          <ac:spMkLst>
            <pc:docMk/>
            <pc:sldMk cId="786059863" sldId="302"/>
            <ac:spMk id="5" creationId="{A78ED1BC-4554-2EAE-5F13-0BED750D611F}"/>
          </ac:spMkLst>
        </pc:spChg>
        <pc:graphicFrameChg chg="add mod modGraphic">
          <ac:chgData name="alisha saley" userId="92261b077c2843b1" providerId="LiveId" clId="{A6452C20-F4C9-4A4F-96F6-284DFF9742EA}" dt="2023-05-18T15:23:28.940" v="15223" actId="1076"/>
          <ac:graphicFrameMkLst>
            <pc:docMk/>
            <pc:sldMk cId="786059863" sldId="302"/>
            <ac:graphicFrameMk id="4" creationId="{ADC9C57B-EE80-F1A0-3F18-2500290E7EEE}"/>
          </ac:graphicFrameMkLst>
        </pc:graphicFrameChg>
      </pc:sldChg>
      <pc:sldChg chg="addSp delSp modSp new mod">
        <pc:chgData name="alisha saley" userId="92261b077c2843b1" providerId="LiveId" clId="{A6452C20-F4C9-4A4F-96F6-284DFF9742EA}" dt="2023-05-19T09:28:44.823" v="17722" actId="20577"/>
        <pc:sldMkLst>
          <pc:docMk/>
          <pc:sldMk cId="3643656270" sldId="303"/>
        </pc:sldMkLst>
        <pc:spChg chg="del">
          <ac:chgData name="alisha saley" userId="92261b077c2843b1" providerId="LiveId" clId="{A6452C20-F4C9-4A4F-96F6-284DFF9742EA}" dt="2023-05-18T15:16:07.161" v="14579" actId="478"/>
          <ac:spMkLst>
            <pc:docMk/>
            <pc:sldMk cId="3643656270" sldId="303"/>
            <ac:spMk id="2" creationId="{9079A027-0CFC-7418-ED83-81A34C9B8A5D}"/>
          </ac:spMkLst>
        </pc:spChg>
        <pc:spChg chg="del">
          <ac:chgData name="alisha saley" userId="92261b077c2843b1" providerId="LiveId" clId="{A6452C20-F4C9-4A4F-96F6-284DFF9742EA}" dt="2023-05-18T15:16:04.988" v="14578" actId="478"/>
          <ac:spMkLst>
            <pc:docMk/>
            <pc:sldMk cId="3643656270" sldId="303"/>
            <ac:spMk id="3" creationId="{57A541DC-9AFB-3C8A-B38A-5593E72E4516}"/>
          </ac:spMkLst>
        </pc:spChg>
        <pc:spChg chg="add mod">
          <ac:chgData name="alisha saley" userId="92261b077c2843b1" providerId="LiveId" clId="{A6452C20-F4C9-4A4F-96F6-284DFF9742EA}" dt="2023-05-19T09:28:44.823" v="17722" actId="20577"/>
          <ac:spMkLst>
            <pc:docMk/>
            <pc:sldMk cId="3643656270" sldId="303"/>
            <ac:spMk id="4" creationId="{7F91A1A8-915C-ECD0-F664-34840C213475}"/>
          </ac:spMkLst>
        </pc:spChg>
      </pc:sldChg>
      <pc:sldChg chg="addSp delSp modSp new mod">
        <pc:chgData name="alisha saley" userId="92261b077c2843b1" providerId="LiveId" clId="{A6452C20-F4C9-4A4F-96F6-284DFF9742EA}" dt="2023-05-19T09:33:59.086" v="17755" actId="20577"/>
        <pc:sldMkLst>
          <pc:docMk/>
          <pc:sldMk cId="3199669648" sldId="304"/>
        </pc:sldMkLst>
        <pc:spChg chg="mod">
          <ac:chgData name="alisha saley" userId="92261b077c2843b1" providerId="LiveId" clId="{A6452C20-F4C9-4A4F-96F6-284DFF9742EA}" dt="2023-05-18T15:56:14.092" v="15747" actId="1076"/>
          <ac:spMkLst>
            <pc:docMk/>
            <pc:sldMk cId="3199669648" sldId="304"/>
            <ac:spMk id="2" creationId="{895287CD-3CA9-A855-9B76-86F8D5BD9952}"/>
          </ac:spMkLst>
        </pc:spChg>
        <pc:spChg chg="del">
          <ac:chgData name="alisha saley" userId="92261b077c2843b1" providerId="LiveId" clId="{A6452C20-F4C9-4A4F-96F6-284DFF9742EA}" dt="2023-05-18T15:23:58.460" v="15225" actId="478"/>
          <ac:spMkLst>
            <pc:docMk/>
            <pc:sldMk cId="3199669648" sldId="304"/>
            <ac:spMk id="3" creationId="{980D39F9-C699-6044-1D1D-0D1E15E95069}"/>
          </ac:spMkLst>
        </pc:spChg>
        <pc:spChg chg="add mod">
          <ac:chgData name="alisha saley" userId="92261b077c2843b1" providerId="LiveId" clId="{A6452C20-F4C9-4A4F-96F6-284DFF9742EA}" dt="2023-05-18T15:55:59.931" v="15746" actId="1076"/>
          <ac:spMkLst>
            <pc:docMk/>
            <pc:sldMk cId="3199669648" sldId="304"/>
            <ac:spMk id="4" creationId="{7CBBE4D9-685D-0FA7-EED8-D1E4E9010742}"/>
          </ac:spMkLst>
        </pc:spChg>
        <pc:spChg chg="add mod">
          <ac:chgData name="alisha saley" userId="92261b077c2843b1" providerId="LiveId" clId="{A6452C20-F4C9-4A4F-96F6-284DFF9742EA}" dt="2023-05-18T15:55:52.153" v="15745" actId="13822"/>
          <ac:spMkLst>
            <pc:docMk/>
            <pc:sldMk cId="3199669648" sldId="304"/>
            <ac:spMk id="5" creationId="{3E16AEBF-4A1C-6F1B-B1FB-13C34EA0D64A}"/>
          </ac:spMkLst>
        </pc:spChg>
        <pc:spChg chg="add mod">
          <ac:chgData name="alisha saley" userId="92261b077c2843b1" providerId="LiveId" clId="{A6452C20-F4C9-4A4F-96F6-284DFF9742EA}" dt="2023-05-18T15:54:47.834" v="15734" actId="164"/>
          <ac:spMkLst>
            <pc:docMk/>
            <pc:sldMk cId="3199669648" sldId="304"/>
            <ac:spMk id="6" creationId="{B78F859B-AD8B-B941-CB2B-43B598165594}"/>
          </ac:spMkLst>
        </pc:spChg>
        <pc:spChg chg="add del mod">
          <ac:chgData name="alisha saley" userId="92261b077c2843b1" providerId="LiveId" clId="{A6452C20-F4C9-4A4F-96F6-284DFF9742EA}" dt="2023-05-18T15:47:31.770" v="15624" actId="478"/>
          <ac:spMkLst>
            <pc:docMk/>
            <pc:sldMk cId="3199669648" sldId="304"/>
            <ac:spMk id="7" creationId="{04CC6F8B-355A-68A9-5D08-1854FFF3DC3A}"/>
          </ac:spMkLst>
        </pc:spChg>
        <pc:spChg chg="add del mod ord">
          <ac:chgData name="alisha saley" userId="92261b077c2843b1" providerId="LiveId" clId="{A6452C20-F4C9-4A4F-96F6-284DFF9742EA}" dt="2023-05-18T15:49:03.594" v="15652" actId="478"/>
          <ac:spMkLst>
            <pc:docMk/>
            <pc:sldMk cId="3199669648" sldId="304"/>
            <ac:spMk id="8" creationId="{23A13EE1-E303-247C-54DD-074D5A1480BD}"/>
          </ac:spMkLst>
        </pc:spChg>
        <pc:spChg chg="add del mod">
          <ac:chgData name="alisha saley" userId="92261b077c2843b1" providerId="LiveId" clId="{A6452C20-F4C9-4A4F-96F6-284DFF9742EA}" dt="2023-05-18T15:49:05.432" v="15653" actId="478"/>
          <ac:spMkLst>
            <pc:docMk/>
            <pc:sldMk cId="3199669648" sldId="304"/>
            <ac:spMk id="9" creationId="{B96FFFA5-36F3-90A3-CF79-DA1CB7029759}"/>
          </ac:spMkLst>
        </pc:spChg>
        <pc:spChg chg="add del mod">
          <ac:chgData name="alisha saley" userId="92261b077c2843b1" providerId="LiveId" clId="{A6452C20-F4C9-4A4F-96F6-284DFF9742EA}" dt="2023-05-18T15:53:46.281" v="15725" actId="478"/>
          <ac:spMkLst>
            <pc:docMk/>
            <pc:sldMk cId="3199669648" sldId="304"/>
            <ac:spMk id="10" creationId="{7ED0EA17-2248-2975-A94A-93A9EF7C22FA}"/>
          </ac:spMkLst>
        </pc:spChg>
        <pc:spChg chg="add del mod">
          <ac:chgData name="alisha saley" userId="92261b077c2843b1" providerId="LiveId" clId="{A6452C20-F4C9-4A4F-96F6-284DFF9742EA}" dt="2023-05-18T15:55:44.527" v="15743" actId="478"/>
          <ac:spMkLst>
            <pc:docMk/>
            <pc:sldMk cId="3199669648" sldId="304"/>
            <ac:spMk id="11" creationId="{31ED07DC-1B01-F22E-9691-70085599D977}"/>
          </ac:spMkLst>
        </pc:spChg>
        <pc:spChg chg="add del mod">
          <ac:chgData name="alisha saley" userId="92261b077c2843b1" providerId="LiveId" clId="{A6452C20-F4C9-4A4F-96F6-284DFF9742EA}" dt="2023-05-18T15:55:42.152" v="15742" actId="478"/>
          <ac:spMkLst>
            <pc:docMk/>
            <pc:sldMk cId="3199669648" sldId="304"/>
            <ac:spMk id="12" creationId="{4D3F7625-EFF4-5E30-6C40-D8E101E98E0E}"/>
          </ac:spMkLst>
        </pc:spChg>
        <pc:spChg chg="add del mod">
          <ac:chgData name="alisha saley" userId="92261b077c2843b1" providerId="LiveId" clId="{A6452C20-F4C9-4A4F-96F6-284DFF9742EA}" dt="2023-05-18T15:55:39.972" v="15741" actId="478"/>
          <ac:spMkLst>
            <pc:docMk/>
            <pc:sldMk cId="3199669648" sldId="304"/>
            <ac:spMk id="13" creationId="{0144F42E-219B-2DA2-856C-700EEF939CEE}"/>
          </ac:spMkLst>
        </pc:spChg>
        <pc:spChg chg="add mod ord">
          <ac:chgData name="alisha saley" userId="92261b077c2843b1" providerId="LiveId" clId="{A6452C20-F4C9-4A4F-96F6-284DFF9742EA}" dt="2023-05-18T15:37:51.370" v="15534" actId="1076"/>
          <ac:spMkLst>
            <pc:docMk/>
            <pc:sldMk cId="3199669648" sldId="304"/>
            <ac:spMk id="14" creationId="{B2904F26-D37E-FD12-DC1C-619398283660}"/>
          </ac:spMkLst>
        </pc:spChg>
        <pc:spChg chg="add mod">
          <ac:chgData name="alisha saley" userId="92261b077c2843b1" providerId="LiveId" clId="{A6452C20-F4C9-4A4F-96F6-284DFF9742EA}" dt="2023-05-18T15:34:52.210" v="15455" actId="164"/>
          <ac:spMkLst>
            <pc:docMk/>
            <pc:sldMk cId="3199669648" sldId="304"/>
            <ac:spMk id="15" creationId="{87A8665C-0E85-6F6C-F14A-9BF49CB99793}"/>
          </ac:spMkLst>
        </pc:spChg>
        <pc:spChg chg="mod">
          <ac:chgData name="alisha saley" userId="92261b077c2843b1" providerId="LiveId" clId="{A6452C20-F4C9-4A4F-96F6-284DFF9742EA}" dt="2023-05-18T15:40:46.445" v="15550" actId="1076"/>
          <ac:spMkLst>
            <pc:docMk/>
            <pc:sldMk cId="3199669648" sldId="304"/>
            <ac:spMk id="18" creationId="{538C2205-A9C1-6F75-114D-D3E31647EBED}"/>
          </ac:spMkLst>
        </pc:spChg>
        <pc:spChg chg="mod">
          <ac:chgData name="alisha saley" userId="92261b077c2843b1" providerId="LiveId" clId="{A6452C20-F4C9-4A4F-96F6-284DFF9742EA}" dt="2023-05-18T15:49:55.162" v="15659" actId="6549"/>
          <ac:spMkLst>
            <pc:docMk/>
            <pc:sldMk cId="3199669648" sldId="304"/>
            <ac:spMk id="19" creationId="{3D08365D-0148-9029-6FC2-20D5E11D5FC7}"/>
          </ac:spMkLst>
        </pc:spChg>
        <pc:spChg chg="add del mod topLvl">
          <ac:chgData name="alisha saley" userId="92261b077c2843b1" providerId="LiveId" clId="{A6452C20-F4C9-4A4F-96F6-284DFF9742EA}" dt="2023-05-18T16:00:02.456" v="15839" actId="478"/>
          <ac:spMkLst>
            <pc:docMk/>
            <pc:sldMk cId="3199669648" sldId="304"/>
            <ac:spMk id="21" creationId="{4C7CB031-4E91-765F-D7DE-09AC30A8798C}"/>
          </ac:spMkLst>
        </pc:spChg>
        <pc:spChg chg="add del mod topLvl">
          <ac:chgData name="alisha saley" userId="92261b077c2843b1" providerId="LiveId" clId="{A6452C20-F4C9-4A4F-96F6-284DFF9742EA}" dt="2023-05-19T09:33:59.086" v="17755" actId="20577"/>
          <ac:spMkLst>
            <pc:docMk/>
            <pc:sldMk cId="3199669648" sldId="304"/>
            <ac:spMk id="22" creationId="{5B135391-382A-5EEB-BEE5-B4183596AEC9}"/>
          </ac:spMkLst>
        </pc:spChg>
        <pc:spChg chg="del mod topLvl">
          <ac:chgData name="alisha saley" userId="92261b077c2843b1" providerId="LiveId" clId="{A6452C20-F4C9-4A4F-96F6-284DFF9742EA}" dt="2023-05-18T15:40:51.191" v="15552" actId="478"/>
          <ac:spMkLst>
            <pc:docMk/>
            <pc:sldMk cId="3199669648" sldId="304"/>
            <ac:spMk id="24" creationId="{937B9465-0669-E2AB-C70A-5B3789756432}"/>
          </ac:spMkLst>
        </pc:spChg>
        <pc:spChg chg="del mod topLvl">
          <ac:chgData name="alisha saley" userId="92261b077c2843b1" providerId="LiveId" clId="{A6452C20-F4C9-4A4F-96F6-284DFF9742EA}" dt="2023-05-18T15:40:49.750" v="15551" actId="478"/>
          <ac:spMkLst>
            <pc:docMk/>
            <pc:sldMk cId="3199669648" sldId="304"/>
            <ac:spMk id="25" creationId="{2FCAEA50-4153-49EF-EDC3-370AB66973C9}"/>
          </ac:spMkLst>
        </pc:spChg>
        <pc:spChg chg="mod">
          <ac:chgData name="alisha saley" userId="92261b077c2843b1" providerId="LiveId" clId="{A6452C20-F4C9-4A4F-96F6-284DFF9742EA}" dt="2023-05-18T15:40:54.789" v="15553"/>
          <ac:spMkLst>
            <pc:docMk/>
            <pc:sldMk cId="3199669648" sldId="304"/>
            <ac:spMk id="27" creationId="{3519582E-7440-F27A-BB6E-C99385011FD8}"/>
          </ac:spMkLst>
        </pc:spChg>
        <pc:spChg chg="mod">
          <ac:chgData name="alisha saley" userId="92261b077c2843b1" providerId="LiveId" clId="{A6452C20-F4C9-4A4F-96F6-284DFF9742EA}" dt="2023-05-18T15:40:54.789" v="15553"/>
          <ac:spMkLst>
            <pc:docMk/>
            <pc:sldMk cId="3199669648" sldId="304"/>
            <ac:spMk id="28" creationId="{844B4F8F-1CA3-64CC-36FC-18836406AC9D}"/>
          </ac:spMkLst>
        </pc:spChg>
        <pc:spChg chg="add mod">
          <ac:chgData name="alisha saley" userId="92261b077c2843b1" providerId="LiveId" clId="{A6452C20-F4C9-4A4F-96F6-284DFF9742EA}" dt="2023-05-19T08:10:16.884" v="16539" actId="207"/>
          <ac:spMkLst>
            <pc:docMk/>
            <pc:sldMk cId="3199669648" sldId="304"/>
            <ac:spMk id="29" creationId="{ABF390CF-FC7A-781C-3A76-F06C6F0F8DE8}"/>
          </ac:spMkLst>
        </pc:spChg>
        <pc:spChg chg="add del mod">
          <ac:chgData name="alisha saley" userId="92261b077c2843b1" providerId="LiveId" clId="{A6452C20-F4C9-4A4F-96F6-284DFF9742EA}" dt="2023-05-18T15:44:00.660" v="15592" actId="478"/>
          <ac:spMkLst>
            <pc:docMk/>
            <pc:sldMk cId="3199669648" sldId="304"/>
            <ac:spMk id="30" creationId="{F2360E9F-36F2-7AA0-C897-4E9CAED0FDC2}"/>
          </ac:spMkLst>
        </pc:spChg>
        <pc:spChg chg="add del mod">
          <ac:chgData name="alisha saley" userId="92261b077c2843b1" providerId="LiveId" clId="{A6452C20-F4C9-4A4F-96F6-284DFF9742EA}" dt="2023-05-18T15:47:13.041" v="15619" actId="478"/>
          <ac:spMkLst>
            <pc:docMk/>
            <pc:sldMk cId="3199669648" sldId="304"/>
            <ac:spMk id="31" creationId="{239E3506-5E37-4850-2545-AB664B5C3BBD}"/>
          </ac:spMkLst>
        </pc:spChg>
        <pc:spChg chg="add del mod">
          <ac:chgData name="alisha saley" userId="92261b077c2843b1" providerId="LiveId" clId="{A6452C20-F4C9-4A4F-96F6-284DFF9742EA}" dt="2023-05-18T15:48:21.428" v="15632" actId="478"/>
          <ac:spMkLst>
            <pc:docMk/>
            <pc:sldMk cId="3199669648" sldId="304"/>
            <ac:spMk id="32" creationId="{293910F3-DF2D-95C1-07BE-990D5FFC28B2}"/>
          </ac:spMkLst>
        </pc:spChg>
        <pc:spChg chg="add mod">
          <ac:chgData name="alisha saley" userId="92261b077c2843b1" providerId="LiveId" clId="{A6452C20-F4C9-4A4F-96F6-284DFF9742EA}" dt="2023-05-18T15:55:03.897" v="15737" actId="164"/>
          <ac:spMkLst>
            <pc:docMk/>
            <pc:sldMk cId="3199669648" sldId="304"/>
            <ac:spMk id="33" creationId="{159912F6-0B49-B5CD-FEFE-49B28B4E798E}"/>
          </ac:spMkLst>
        </pc:spChg>
        <pc:spChg chg="add mod">
          <ac:chgData name="alisha saley" userId="92261b077c2843b1" providerId="LiveId" clId="{A6452C20-F4C9-4A4F-96F6-284DFF9742EA}" dt="2023-05-18T15:54:47.834" v="15734" actId="164"/>
          <ac:spMkLst>
            <pc:docMk/>
            <pc:sldMk cId="3199669648" sldId="304"/>
            <ac:spMk id="34" creationId="{053956BE-70BE-126D-13BE-ADD8B265AF8A}"/>
          </ac:spMkLst>
        </pc:spChg>
        <pc:spChg chg="add mod">
          <ac:chgData name="alisha saley" userId="92261b077c2843b1" providerId="LiveId" clId="{A6452C20-F4C9-4A4F-96F6-284DFF9742EA}" dt="2023-05-18T15:55:32.401" v="15739" actId="164"/>
          <ac:spMkLst>
            <pc:docMk/>
            <pc:sldMk cId="3199669648" sldId="304"/>
            <ac:spMk id="35" creationId="{F7390DB1-E35D-EEEA-D253-F038E44E82C0}"/>
          </ac:spMkLst>
        </pc:spChg>
        <pc:spChg chg="add mod">
          <ac:chgData name="alisha saley" userId="92261b077c2843b1" providerId="LiveId" clId="{A6452C20-F4C9-4A4F-96F6-284DFF9742EA}" dt="2023-05-19T09:27:54.013" v="17713" actId="1038"/>
          <ac:spMkLst>
            <pc:docMk/>
            <pc:sldMk cId="3199669648" sldId="304"/>
            <ac:spMk id="36" creationId="{D23845AD-B28F-77F7-2F50-4C9F0D6D05C5}"/>
          </ac:spMkLst>
        </pc:spChg>
        <pc:spChg chg="add del mod topLvl">
          <ac:chgData name="alisha saley" userId="92261b077c2843b1" providerId="LiveId" clId="{A6452C20-F4C9-4A4F-96F6-284DFF9742EA}" dt="2023-05-18T15:59:15.932" v="15830" actId="478"/>
          <ac:spMkLst>
            <pc:docMk/>
            <pc:sldMk cId="3199669648" sldId="304"/>
            <ac:spMk id="38" creationId="{A68D77A1-3432-1FC1-B516-17E430484AAF}"/>
          </ac:spMkLst>
        </pc:spChg>
        <pc:spChg chg="del mod topLvl">
          <ac:chgData name="alisha saley" userId="92261b077c2843b1" providerId="LiveId" clId="{A6452C20-F4C9-4A4F-96F6-284DFF9742EA}" dt="2023-05-18T15:52:08.587" v="15711" actId="478"/>
          <ac:spMkLst>
            <pc:docMk/>
            <pc:sldMk cId="3199669648" sldId="304"/>
            <ac:spMk id="39" creationId="{931A997E-E067-908A-7513-3C9B47C07787}"/>
          </ac:spMkLst>
        </pc:spChg>
        <pc:spChg chg="mod topLvl">
          <ac:chgData name="alisha saley" userId="92261b077c2843b1" providerId="LiveId" clId="{A6452C20-F4C9-4A4F-96F6-284DFF9742EA}" dt="2023-05-18T15:59:24.803" v="15833" actId="14100"/>
          <ac:spMkLst>
            <pc:docMk/>
            <pc:sldMk cId="3199669648" sldId="304"/>
            <ac:spMk id="41" creationId="{81F243BC-4004-08A5-D1D4-2CDF6EF70571}"/>
          </ac:spMkLst>
        </pc:spChg>
        <pc:spChg chg="mod topLvl">
          <ac:chgData name="alisha saley" userId="92261b077c2843b1" providerId="LiveId" clId="{A6452C20-F4C9-4A4F-96F6-284DFF9742EA}" dt="2023-05-19T09:33:51.281" v="17740" actId="20577"/>
          <ac:spMkLst>
            <pc:docMk/>
            <pc:sldMk cId="3199669648" sldId="304"/>
            <ac:spMk id="42" creationId="{72359E89-330F-4B4D-423C-14C3EF44AE6D}"/>
          </ac:spMkLst>
        </pc:spChg>
        <pc:spChg chg="add del mod">
          <ac:chgData name="alisha saley" userId="92261b077c2843b1" providerId="LiveId" clId="{A6452C20-F4C9-4A4F-96F6-284DFF9742EA}" dt="2023-05-18T16:07:04.454" v="16490" actId="478"/>
          <ac:spMkLst>
            <pc:docMk/>
            <pc:sldMk cId="3199669648" sldId="304"/>
            <ac:spMk id="50" creationId="{38FD36E9-9634-ADAF-F1F6-BD109488EC4F}"/>
          </ac:spMkLst>
        </pc:spChg>
        <pc:spChg chg="add del mod">
          <ac:chgData name="alisha saley" userId="92261b077c2843b1" providerId="LiveId" clId="{A6452C20-F4C9-4A4F-96F6-284DFF9742EA}" dt="2023-05-18T16:06:59.744" v="16488" actId="478"/>
          <ac:spMkLst>
            <pc:docMk/>
            <pc:sldMk cId="3199669648" sldId="304"/>
            <ac:spMk id="51" creationId="{9AF8C1FD-962F-186B-CC3D-B328C4D1D9B5}"/>
          </ac:spMkLst>
        </pc:spChg>
        <pc:spChg chg="add mod">
          <ac:chgData name="alisha saley" userId="92261b077c2843b1" providerId="LiveId" clId="{A6452C20-F4C9-4A4F-96F6-284DFF9742EA}" dt="2023-05-18T15:57:45.766" v="15783" actId="1076"/>
          <ac:spMkLst>
            <pc:docMk/>
            <pc:sldMk cId="3199669648" sldId="304"/>
            <ac:spMk id="52" creationId="{9458F564-B87A-D64F-76BD-F300EEBC3DD0}"/>
          </ac:spMkLst>
        </pc:spChg>
        <pc:spChg chg="add del mod">
          <ac:chgData name="alisha saley" userId="92261b077c2843b1" providerId="LiveId" clId="{A6452C20-F4C9-4A4F-96F6-284DFF9742EA}" dt="2023-05-18T15:58:31.363" v="15815" actId="478"/>
          <ac:spMkLst>
            <pc:docMk/>
            <pc:sldMk cId="3199669648" sldId="304"/>
            <ac:spMk id="53" creationId="{909D0DF2-806B-4E03-2A52-037EB544BCEF}"/>
          </ac:spMkLst>
        </pc:spChg>
        <pc:spChg chg="add mod">
          <ac:chgData name="alisha saley" userId="92261b077c2843b1" providerId="LiveId" clId="{A6452C20-F4C9-4A4F-96F6-284DFF9742EA}" dt="2023-05-18T15:58:09.023" v="15797" actId="20577"/>
          <ac:spMkLst>
            <pc:docMk/>
            <pc:sldMk cId="3199669648" sldId="304"/>
            <ac:spMk id="54" creationId="{E6AD070B-2BD2-AE29-F7B8-11E91534955D}"/>
          </ac:spMkLst>
        </pc:spChg>
        <pc:spChg chg="add del mod">
          <ac:chgData name="alisha saley" userId="92261b077c2843b1" providerId="LiveId" clId="{A6452C20-F4C9-4A4F-96F6-284DFF9742EA}" dt="2023-05-18T15:58:50.658" v="15826" actId="478"/>
          <ac:spMkLst>
            <pc:docMk/>
            <pc:sldMk cId="3199669648" sldId="304"/>
            <ac:spMk id="55" creationId="{D2697571-06C2-7C73-7F53-536B683C31D1}"/>
          </ac:spMkLst>
        </pc:spChg>
        <pc:spChg chg="add mod">
          <ac:chgData name="alisha saley" userId="92261b077c2843b1" providerId="LiveId" clId="{A6452C20-F4C9-4A4F-96F6-284DFF9742EA}" dt="2023-05-18T15:58:27.725" v="15813" actId="20577"/>
          <ac:spMkLst>
            <pc:docMk/>
            <pc:sldMk cId="3199669648" sldId="304"/>
            <ac:spMk id="56" creationId="{2B3376CD-CC61-2EC7-8B82-0A2EC9E28BF6}"/>
          </ac:spMkLst>
        </pc:spChg>
        <pc:spChg chg="add mod">
          <ac:chgData name="alisha saley" userId="92261b077c2843b1" providerId="LiveId" clId="{A6452C20-F4C9-4A4F-96F6-284DFF9742EA}" dt="2023-05-18T15:58:44.749" v="15825" actId="20577"/>
          <ac:spMkLst>
            <pc:docMk/>
            <pc:sldMk cId="3199669648" sldId="304"/>
            <ac:spMk id="57" creationId="{19F0A3F9-7F88-5FAC-D689-B1AEE9CA5F48}"/>
          </ac:spMkLst>
        </pc:spChg>
        <pc:spChg chg="add mod">
          <ac:chgData name="alisha saley" userId="92261b077c2843b1" providerId="LiveId" clId="{A6452C20-F4C9-4A4F-96F6-284DFF9742EA}" dt="2023-05-18T15:59:43.218" v="15838" actId="1076"/>
          <ac:spMkLst>
            <pc:docMk/>
            <pc:sldMk cId="3199669648" sldId="304"/>
            <ac:spMk id="58" creationId="{C6EE3C0C-08BC-C24E-81CE-DA97085AE690}"/>
          </ac:spMkLst>
        </pc:spChg>
        <pc:spChg chg="add mod">
          <ac:chgData name="alisha saley" userId="92261b077c2843b1" providerId="LiveId" clId="{A6452C20-F4C9-4A4F-96F6-284DFF9742EA}" dt="2023-05-18T16:00:23.581" v="15843" actId="1076"/>
          <ac:spMkLst>
            <pc:docMk/>
            <pc:sldMk cId="3199669648" sldId="304"/>
            <ac:spMk id="59" creationId="{0CEBCDD5-24AA-C76C-FF05-8C160A660140}"/>
          </ac:spMkLst>
        </pc:spChg>
        <pc:spChg chg="add mod">
          <ac:chgData name="alisha saley" userId="92261b077c2843b1" providerId="LiveId" clId="{A6452C20-F4C9-4A4F-96F6-284DFF9742EA}" dt="2023-05-18T16:06:16.576" v="16482" actId="164"/>
          <ac:spMkLst>
            <pc:docMk/>
            <pc:sldMk cId="3199669648" sldId="304"/>
            <ac:spMk id="60" creationId="{3A9B96D1-7FF1-96F3-2533-EFD2CED99F36}"/>
          </ac:spMkLst>
        </pc:spChg>
        <pc:spChg chg="add del mod">
          <ac:chgData name="alisha saley" userId="92261b077c2843b1" providerId="LiveId" clId="{A6452C20-F4C9-4A4F-96F6-284DFF9742EA}" dt="2023-05-18T16:02:40.949" v="15995" actId="478"/>
          <ac:spMkLst>
            <pc:docMk/>
            <pc:sldMk cId="3199669648" sldId="304"/>
            <ac:spMk id="61" creationId="{564E3EEA-E213-85C6-C7D8-E2C8D666F278}"/>
          </ac:spMkLst>
        </pc:spChg>
        <pc:spChg chg="add mod">
          <ac:chgData name="alisha saley" userId="92261b077c2843b1" providerId="LiveId" clId="{A6452C20-F4C9-4A4F-96F6-284DFF9742EA}" dt="2023-05-18T16:06:30.423" v="16485" actId="164"/>
          <ac:spMkLst>
            <pc:docMk/>
            <pc:sldMk cId="3199669648" sldId="304"/>
            <ac:spMk id="62" creationId="{42B9A23E-A9A1-DDA9-D717-71CBB635887F}"/>
          </ac:spMkLst>
        </pc:spChg>
        <pc:spChg chg="add del mod">
          <ac:chgData name="alisha saley" userId="92261b077c2843b1" providerId="LiveId" clId="{A6452C20-F4C9-4A4F-96F6-284DFF9742EA}" dt="2023-05-18T16:04:31.013" v="16177" actId="478"/>
          <ac:spMkLst>
            <pc:docMk/>
            <pc:sldMk cId="3199669648" sldId="304"/>
            <ac:spMk id="63" creationId="{D7E93D7A-9B6D-C836-5C4C-EAFB77CFB695}"/>
          </ac:spMkLst>
        </pc:spChg>
        <pc:spChg chg="add mod ord">
          <ac:chgData name="alisha saley" userId="92261b077c2843b1" providerId="LiveId" clId="{A6452C20-F4C9-4A4F-96F6-284DFF9742EA}" dt="2023-05-18T16:07:08.990" v="16491" actId="164"/>
          <ac:spMkLst>
            <pc:docMk/>
            <pc:sldMk cId="3199669648" sldId="304"/>
            <ac:spMk id="64" creationId="{102D8F9D-C3C1-5EC4-27B5-9C4E00B28353}"/>
          </ac:spMkLst>
        </pc:spChg>
        <pc:spChg chg="add mod">
          <ac:chgData name="alisha saley" userId="92261b077c2843b1" providerId="LiveId" clId="{A6452C20-F4C9-4A4F-96F6-284DFF9742EA}" dt="2023-05-18T16:07:29.986" v="16500" actId="1037"/>
          <ac:spMkLst>
            <pc:docMk/>
            <pc:sldMk cId="3199669648" sldId="304"/>
            <ac:spMk id="65" creationId="{0EA3796C-389C-C36D-1E18-0FFF245D2117}"/>
          </ac:spMkLst>
        </pc:spChg>
        <pc:grpChg chg="add del mod">
          <ac:chgData name="alisha saley" userId="92261b077c2843b1" providerId="LiveId" clId="{A6452C20-F4C9-4A4F-96F6-284DFF9742EA}" dt="2023-05-18T15:40:23.837" v="15543" actId="478"/>
          <ac:grpSpMkLst>
            <pc:docMk/>
            <pc:sldMk cId="3199669648" sldId="304"/>
            <ac:grpSpMk id="16" creationId="{B605EAFE-4B39-BC3E-6CC7-8AFC78CA6C4A}"/>
          </ac:grpSpMkLst>
        </pc:grpChg>
        <pc:grpChg chg="add del mod">
          <ac:chgData name="alisha saley" userId="92261b077c2843b1" providerId="LiveId" clId="{A6452C20-F4C9-4A4F-96F6-284DFF9742EA}" dt="2023-05-18T15:49:57.152" v="15660" actId="478"/>
          <ac:grpSpMkLst>
            <pc:docMk/>
            <pc:sldMk cId="3199669648" sldId="304"/>
            <ac:grpSpMk id="17" creationId="{E310E0A9-C0A3-4EE2-46D9-8A40D4EA2217}"/>
          </ac:grpSpMkLst>
        </pc:grpChg>
        <pc:grpChg chg="add del mod ord">
          <ac:chgData name="alisha saley" userId="92261b077c2843b1" providerId="LiveId" clId="{A6452C20-F4C9-4A4F-96F6-284DFF9742EA}" dt="2023-05-18T15:51:57.325" v="15707" actId="165"/>
          <ac:grpSpMkLst>
            <pc:docMk/>
            <pc:sldMk cId="3199669648" sldId="304"/>
            <ac:grpSpMk id="20" creationId="{541926BC-2CC5-F206-23FD-3C6B181F90F2}"/>
          </ac:grpSpMkLst>
        </pc:grpChg>
        <pc:grpChg chg="add del mod">
          <ac:chgData name="alisha saley" userId="92261b077c2843b1" providerId="LiveId" clId="{A6452C20-F4C9-4A4F-96F6-284DFF9742EA}" dt="2023-05-18T15:40:49.750" v="15551" actId="478"/>
          <ac:grpSpMkLst>
            <pc:docMk/>
            <pc:sldMk cId="3199669648" sldId="304"/>
            <ac:grpSpMk id="23" creationId="{06B6F856-ED64-C9A0-48F4-AADC3E752B64}"/>
          </ac:grpSpMkLst>
        </pc:grpChg>
        <pc:grpChg chg="add del mod">
          <ac:chgData name="alisha saley" userId="92261b077c2843b1" providerId="LiveId" clId="{A6452C20-F4C9-4A4F-96F6-284DFF9742EA}" dt="2023-05-18T15:50:01.829" v="15661" actId="478"/>
          <ac:grpSpMkLst>
            <pc:docMk/>
            <pc:sldMk cId="3199669648" sldId="304"/>
            <ac:grpSpMk id="26" creationId="{74FD4138-9E7E-0F14-EAD4-CA51694C8673}"/>
          </ac:grpSpMkLst>
        </pc:grpChg>
        <pc:grpChg chg="add del mod">
          <ac:chgData name="alisha saley" userId="92261b077c2843b1" providerId="LiveId" clId="{A6452C20-F4C9-4A4F-96F6-284DFF9742EA}" dt="2023-05-18T15:51:45.994" v="15703" actId="165"/>
          <ac:grpSpMkLst>
            <pc:docMk/>
            <pc:sldMk cId="3199669648" sldId="304"/>
            <ac:grpSpMk id="37" creationId="{684EF417-C2A0-1D4B-3E17-77CE02C85454}"/>
          </ac:grpSpMkLst>
        </pc:grpChg>
        <pc:grpChg chg="add del mod">
          <ac:chgData name="alisha saley" userId="92261b077c2843b1" providerId="LiveId" clId="{A6452C20-F4C9-4A4F-96F6-284DFF9742EA}" dt="2023-05-18T15:51:31.064" v="15701" actId="165"/>
          <ac:grpSpMkLst>
            <pc:docMk/>
            <pc:sldMk cId="3199669648" sldId="304"/>
            <ac:grpSpMk id="40" creationId="{FC49F75C-3B5E-C8EE-0B5C-D7F24CA9D24B}"/>
          </ac:grpSpMkLst>
        </pc:grpChg>
        <pc:grpChg chg="add del mod">
          <ac:chgData name="alisha saley" userId="92261b077c2843b1" providerId="LiveId" clId="{A6452C20-F4C9-4A4F-96F6-284DFF9742EA}" dt="2023-05-18T15:54:21.557" v="15729" actId="165"/>
          <ac:grpSpMkLst>
            <pc:docMk/>
            <pc:sldMk cId="3199669648" sldId="304"/>
            <ac:grpSpMk id="43" creationId="{0266D635-1704-DA09-DCF8-4CD4220F476B}"/>
          </ac:grpSpMkLst>
        </pc:grpChg>
        <pc:grpChg chg="add del mod">
          <ac:chgData name="alisha saley" userId="92261b077c2843b1" providerId="LiveId" clId="{A6452C20-F4C9-4A4F-96F6-284DFF9742EA}" dt="2023-05-18T15:54:33.921" v="15731" actId="165"/>
          <ac:grpSpMkLst>
            <pc:docMk/>
            <pc:sldMk cId="3199669648" sldId="304"/>
            <ac:grpSpMk id="44" creationId="{52A45651-649B-8F1F-78FE-5266BAB0180C}"/>
          </ac:grpSpMkLst>
        </pc:grpChg>
        <pc:grpChg chg="add mod">
          <ac:chgData name="alisha saley" userId="92261b077c2843b1" providerId="LiveId" clId="{A6452C20-F4C9-4A4F-96F6-284DFF9742EA}" dt="2023-05-18T15:54:43.926" v="15733" actId="338"/>
          <ac:grpSpMkLst>
            <pc:docMk/>
            <pc:sldMk cId="3199669648" sldId="304"/>
            <ac:grpSpMk id="45" creationId="{A51C25B2-0B2E-AD05-9062-9EAE60DDA2BA}"/>
          </ac:grpSpMkLst>
        </pc:grpChg>
        <pc:grpChg chg="add mod">
          <ac:chgData name="alisha saley" userId="92261b077c2843b1" providerId="LiveId" clId="{A6452C20-F4C9-4A4F-96F6-284DFF9742EA}" dt="2023-05-18T15:54:43.926" v="15733" actId="338"/>
          <ac:grpSpMkLst>
            <pc:docMk/>
            <pc:sldMk cId="3199669648" sldId="304"/>
            <ac:grpSpMk id="46" creationId="{F0D1620B-80F4-4AA1-5629-3B460847828B}"/>
          </ac:grpSpMkLst>
        </pc:grpChg>
        <pc:grpChg chg="add mod">
          <ac:chgData name="alisha saley" userId="92261b077c2843b1" providerId="LiveId" clId="{A6452C20-F4C9-4A4F-96F6-284DFF9742EA}" dt="2023-05-18T15:55:03.897" v="15737" actId="164"/>
          <ac:grpSpMkLst>
            <pc:docMk/>
            <pc:sldMk cId="3199669648" sldId="304"/>
            <ac:grpSpMk id="47" creationId="{3FAD85EF-5664-6159-3E09-393859B87740}"/>
          </ac:grpSpMkLst>
        </pc:grpChg>
        <pc:grpChg chg="add mod">
          <ac:chgData name="alisha saley" userId="92261b077c2843b1" providerId="LiveId" clId="{A6452C20-F4C9-4A4F-96F6-284DFF9742EA}" dt="2023-05-18T15:55:32.401" v="15739" actId="164"/>
          <ac:grpSpMkLst>
            <pc:docMk/>
            <pc:sldMk cId="3199669648" sldId="304"/>
            <ac:grpSpMk id="48" creationId="{49AC7C8A-872A-EBBA-4129-D8A233EBB295}"/>
          </ac:grpSpMkLst>
        </pc:grpChg>
        <pc:grpChg chg="add mod">
          <ac:chgData name="alisha saley" userId="92261b077c2843b1" providerId="LiveId" clId="{A6452C20-F4C9-4A4F-96F6-284DFF9742EA}" dt="2023-05-18T16:00:30.197" v="15846" actId="1076"/>
          <ac:grpSpMkLst>
            <pc:docMk/>
            <pc:sldMk cId="3199669648" sldId="304"/>
            <ac:grpSpMk id="49" creationId="{4E0BFB37-22EF-9127-D069-3ADA967F87F8}"/>
          </ac:grpSpMkLst>
        </pc:grpChg>
        <pc:grpChg chg="add mod">
          <ac:chgData name="alisha saley" userId="92261b077c2843b1" providerId="LiveId" clId="{A6452C20-F4C9-4A4F-96F6-284DFF9742EA}" dt="2023-05-18T16:07:39.447" v="16501" actId="1076"/>
          <ac:grpSpMkLst>
            <pc:docMk/>
            <pc:sldMk cId="3199669648" sldId="304"/>
            <ac:grpSpMk id="66" creationId="{073363C5-25FD-8238-969F-BAB722871DF5}"/>
          </ac:grpSpMkLst>
        </pc:grpChg>
        <pc:grpChg chg="add mod">
          <ac:chgData name="alisha saley" userId="92261b077c2843b1" providerId="LiveId" clId="{A6452C20-F4C9-4A4F-96F6-284DFF9742EA}" dt="2023-05-18T16:06:36.633" v="16486" actId="1076"/>
          <ac:grpSpMkLst>
            <pc:docMk/>
            <pc:sldMk cId="3199669648" sldId="304"/>
            <ac:grpSpMk id="67" creationId="{72209A95-C5ED-5995-BCBC-87F1E22A30CA}"/>
          </ac:grpSpMkLst>
        </pc:grpChg>
        <pc:grpChg chg="add del mod">
          <ac:chgData name="alisha saley" userId="92261b077c2843b1" providerId="LiveId" clId="{A6452C20-F4C9-4A4F-96F6-284DFF9742EA}" dt="2023-05-19T08:09:23.143" v="16503" actId="478"/>
          <ac:grpSpMkLst>
            <pc:docMk/>
            <pc:sldMk cId="3199669648" sldId="304"/>
            <ac:grpSpMk id="68" creationId="{42DD7733-EB8A-E1DA-574E-DFB14D449297}"/>
          </ac:grpSpMkLst>
        </pc:grpChg>
      </pc:sldChg>
      <pc:sldChg chg="modSp new mod">
        <pc:chgData name="alisha saley" userId="92261b077c2843b1" providerId="LiveId" clId="{A6452C20-F4C9-4A4F-96F6-284DFF9742EA}" dt="2023-05-19T08:14:02.638" v="16792" actId="1076"/>
        <pc:sldMkLst>
          <pc:docMk/>
          <pc:sldMk cId="2000956669" sldId="305"/>
        </pc:sldMkLst>
        <pc:spChg chg="mod">
          <ac:chgData name="alisha saley" userId="92261b077c2843b1" providerId="LiveId" clId="{A6452C20-F4C9-4A4F-96F6-284DFF9742EA}" dt="2023-05-19T08:14:02.638" v="16792" actId="1076"/>
          <ac:spMkLst>
            <pc:docMk/>
            <pc:sldMk cId="2000956669" sldId="305"/>
            <ac:spMk id="2" creationId="{8EBEF88B-C199-C185-A942-8B84C4D833B0}"/>
          </ac:spMkLst>
        </pc:spChg>
        <pc:spChg chg="mod">
          <ac:chgData name="alisha saley" userId="92261b077c2843b1" providerId="LiveId" clId="{A6452C20-F4C9-4A4F-96F6-284DFF9742EA}" dt="2023-05-19T08:13:58.503" v="16791" actId="1076"/>
          <ac:spMkLst>
            <pc:docMk/>
            <pc:sldMk cId="2000956669" sldId="305"/>
            <ac:spMk id="3" creationId="{ADF68AB1-D36F-8E90-BE2E-9B22D1F8D441}"/>
          </ac:spMkLst>
        </pc:spChg>
      </pc:sldChg>
      <pc:sldChg chg="addSp delSp modSp add del mod">
        <pc:chgData name="alisha saley" userId="92261b077c2843b1" providerId="LiveId" clId="{A6452C20-F4C9-4A4F-96F6-284DFF9742EA}" dt="2023-05-19T09:21:15.990" v="17654" actId="47"/>
        <pc:sldMkLst>
          <pc:docMk/>
          <pc:sldMk cId="3169283464" sldId="306"/>
        </pc:sldMkLst>
        <pc:spChg chg="add mod ord">
          <ac:chgData name="alisha saley" userId="92261b077c2843b1" providerId="LiveId" clId="{A6452C20-F4C9-4A4F-96F6-284DFF9742EA}" dt="2023-05-19T09:20:35.465" v="17646" actId="164"/>
          <ac:spMkLst>
            <pc:docMk/>
            <pc:sldMk cId="3169283464" sldId="306"/>
            <ac:spMk id="4" creationId="{3D31803A-C27F-1395-A45C-B08BFE28AFE5}"/>
          </ac:spMkLst>
        </pc:spChg>
        <pc:spChg chg="add mod ord">
          <ac:chgData name="alisha saley" userId="92261b077c2843b1" providerId="LiveId" clId="{A6452C20-F4C9-4A4F-96F6-284DFF9742EA}" dt="2023-05-19T08:18:22.718" v="16864" actId="1076"/>
          <ac:spMkLst>
            <pc:docMk/>
            <pc:sldMk cId="3169283464" sldId="306"/>
            <ac:spMk id="5" creationId="{9114FB21-B520-FB13-8A42-A952215B7CD6}"/>
          </ac:spMkLst>
        </pc:spChg>
        <pc:spChg chg="add mod ord">
          <ac:chgData name="alisha saley" userId="92261b077c2843b1" providerId="LiveId" clId="{A6452C20-F4C9-4A4F-96F6-284DFF9742EA}" dt="2023-05-19T09:20:35.465" v="17646" actId="164"/>
          <ac:spMkLst>
            <pc:docMk/>
            <pc:sldMk cId="3169283464" sldId="306"/>
            <ac:spMk id="6" creationId="{7A5FFF68-FE8E-D821-A2CC-CDA67A98B08D}"/>
          </ac:spMkLst>
        </pc:spChg>
        <pc:spChg chg="add mod ord">
          <ac:chgData name="alisha saley" userId="92261b077c2843b1" providerId="LiveId" clId="{A6452C20-F4C9-4A4F-96F6-284DFF9742EA}" dt="2023-05-19T09:20:35.465" v="17646" actId="164"/>
          <ac:spMkLst>
            <pc:docMk/>
            <pc:sldMk cId="3169283464" sldId="306"/>
            <ac:spMk id="7" creationId="{8A009C21-10F6-6291-33A3-A5C2F6712B79}"/>
          </ac:spMkLst>
        </pc:spChg>
        <pc:spChg chg="add mod ord">
          <ac:chgData name="alisha saley" userId="92261b077c2843b1" providerId="LiveId" clId="{A6452C20-F4C9-4A4F-96F6-284DFF9742EA}" dt="2023-05-19T09:20:33.025" v="17644" actId="164"/>
          <ac:spMkLst>
            <pc:docMk/>
            <pc:sldMk cId="3169283464" sldId="306"/>
            <ac:spMk id="8" creationId="{E306CC89-3DF5-19D3-04D7-5B67F5815FAD}"/>
          </ac:spMkLst>
        </pc:spChg>
        <pc:spChg chg="add del mod">
          <ac:chgData name="alisha saley" userId="92261b077c2843b1" providerId="LiveId" clId="{A6452C20-F4C9-4A4F-96F6-284DFF9742EA}" dt="2023-05-19T09:19:25.650" v="17629" actId="478"/>
          <ac:spMkLst>
            <pc:docMk/>
            <pc:sldMk cId="3169283464" sldId="306"/>
            <ac:spMk id="9" creationId="{0543BAD9-6E91-E2F5-1CAB-05C575442768}"/>
          </ac:spMkLst>
        </pc:spChg>
        <pc:spChg chg="add del mod">
          <ac:chgData name="alisha saley" userId="92261b077c2843b1" providerId="LiveId" clId="{A6452C20-F4C9-4A4F-96F6-284DFF9742EA}" dt="2023-05-19T09:20:39.359" v="17648" actId="478"/>
          <ac:spMkLst>
            <pc:docMk/>
            <pc:sldMk cId="3169283464" sldId="306"/>
            <ac:spMk id="10" creationId="{8ED148F2-4F1B-1F4A-92BC-A811F4D94575}"/>
          </ac:spMkLst>
        </pc:spChg>
        <pc:spChg chg="add del mod">
          <ac:chgData name="alisha saley" userId="92261b077c2843b1" providerId="LiveId" clId="{A6452C20-F4C9-4A4F-96F6-284DFF9742EA}" dt="2023-05-19T09:19:29.491" v="17632" actId="478"/>
          <ac:spMkLst>
            <pc:docMk/>
            <pc:sldMk cId="3169283464" sldId="306"/>
            <ac:spMk id="11" creationId="{1618F9A1-56C8-8B59-6143-F6EB1DC40520}"/>
          </ac:spMkLst>
        </pc:spChg>
        <pc:spChg chg="add del mod">
          <ac:chgData name="alisha saley" userId="92261b077c2843b1" providerId="LiveId" clId="{A6452C20-F4C9-4A4F-96F6-284DFF9742EA}" dt="2023-05-19T09:19:27.935" v="17631" actId="478"/>
          <ac:spMkLst>
            <pc:docMk/>
            <pc:sldMk cId="3169283464" sldId="306"/>
            <ac:spMk id="12" creationId="{194EBCA4-420A-E0F8-C885-EFADC0ECA320}"/>
          </ac:spMkLst>
        </pc:spChg>
        <pc:spChg chg="add del mod">
          <ac:chgData name="alisha saley" userId="92261b077c2843b1" providerId="LiveId" clId="{A6452C20-F4C9-4A4F-96F6-284DFF9742EA}" dt="2023-05-19T09:19:26.931" v="17630" actId="478"/>
          <ac:spMkLst>
            <pc:docMk/>
            <pc:sldMk cId="3169283464" sldId="306"/>
            <ac:spMk id="13" creationId="{C1918B7A-1FCF-8DA8-10B7-DE9DB1820017}"/>
          </ac:spMkLst>
        </pc:spChg>
        <pc:spChg chg="add del mod">
          <ac:chgData name="alisha saley" userId="92261b077c2843b1" providerId="LiveId" clId="{A6452C20-F4C9-4A4F-96F6-284DFF9742EA}" dt="2023-05-19T09:19:31.521" v="17633" actId="478"/>
          <ac:spMkLst>
            <pc:docMk/>
            <pc:sldMk cId="3169283464" sldId="306"/>
            <ac:spMk id="14" creationId="{28DAFBF3-13A8-1331-8FF9-4FEE81053486}"/>
          </ac:spMkLst>
        </pc:spChg>
        <pc:spChg chg="add mod ord">
          <ac:chgData name="alisha saley" userId="92261b077c2843b1" providerId="LiveId" clId="{A6452C20-F4C9-4A4F-96F6-284DFF9742EA}" dt="2023-05-19T09:20:35.465" v="17646" actId="164"/>
          <ac:spMkLst>
            <pc:docMk/>
            <pc:sldMk cId="3169283464" sldId="306"/>
            <ac:spMk id="15" creationId="{CE913B5C-2841-4481-2964-DB8906558F51}"/>
          </ac:spMkLst>
        </pc:spChg>
        <pc:spChg chg="mod">
          <ac:chgData name="alisha saley" userId="92261b077c2843b1" providerId="LiveId" clId="{A6452C20-F4C9-4A4F-96F6-284DFF9742EA}" dt="2023-05-19T09:20:35.465" v="17646" actId="164"/>
          <ac:spMkLst>
            <pc:docMk/>
            <pc:sldMk cId="3169283464" sldId="306"/>
            <ac:spMk id="25" creationId="{844150D5-9B58-A260-96BF-1C36F911172F}"/>
          </ac:spMkLst>
        </pc:spChg>
        <pc:spChg chg="mod">
          <ac:chgData name="alisha saley" userId="92261b077c2843b1" providerId="LiveId" clId="{A6452C20-F4C9-4A4F-96F6-284DFF9742EA}" dt="2023-05-19T09:20:33.025" v="17644" actId="164"/>
          <ac:spMkLst>
            <pc:docMk/>
            <pc:sldMk cId="3169283464" sldId="306"/>
            <ac:spMk id="39" creationId="{BA0508B2-295C-5105-8C26-75AFA561E974}"/>
          </ac:spMkLst>
        </pc:spChg>
        <pc:spChg chg="mod">
          <ac:chgData name="alisha saley" userId="92261b077c2843b1" providerId="LiveId" clId="{A6452C20-F4C9-4A4F-96F6-284DFF9742EA}" dt="2023-05-19T08:19:57.784" v="16881"/>
          <ac:spMkLst>
            <pc:docMk/>
            <pc:sldMk cId="3169283464" sldId="306"/>
            <ac:spMk id="44" creationId="{969F171D-1E09-F17F-1590-822D6AC93D5A}"/>
          </ac:spMkLst>
        </pc:spChg>
        <pc:spChg chg="mod">
          <ac:chgData name="alisha saley" userId="92261b077c2843b1" providerId="LiveId" clId="{A6452C20-F4C9-4A4F-96F6-284DFF9742EA}" dt="2023-05-19T09:20:35.465" v="17646" actId="164"/>
          <ac:spMkLst>
            <pc:docMk/>
            <pc:sldMk cId="3169283464" sldId="306"/>
            <ac:spMk id="49" creationId="{1666A59C-3D3C-7369-5279-9D9EE5CA259A}"/>
          </ac:spMkLst>
        </pc:spChg>
        <pc:spChg chg="mod">
          <ac:chgData name="alisha saley" userId="92261b077c2843b1" providerId="LiveId" clId="{A6452C20-F4C9-4A4F-96F6-284DFF9742EA}" dt="2023-05-19T09:21:08.843" v="17652" actId="1076"/>
          <ac:spMkLst>
            <pc:docMk/>
            <pc:sldMk cId="3169283464" sldId="306"/>
            <ac:spMk id="66" creationId="{2753147B-3503-B5E4-F4C5-55C36998C2A7}"/>
          </ac:spMkLst>
        </pc:spChg>
        <pc:spChg chg="mod">
          <ac:chgData name="alisha saley" userId="92261b077c2843b1" providerId="LiveId" clId="{A6452C20-F4C9-4A4F-96F6-284DFF9742EA}" dt="2023-05-19T09:21:08.843" v="17652" actId="1076"/>
          <ac:spMkLst>
            <pc:docMk/>
            <pc:sldMk cId="3169283464" sldId="306"/>
            <ac:spMk id="69" creationId="{5657DE51-B93F-43F2-2BC1-723FBAD9E600}"/>
          </ac:spMkLst>
        </pc:spChg>
        <pc:spChg chg="mod">
          <ac:chgData name="alisha saley" userId="92261b077c2843b1" providerId="LiveId" clId="{A6452C20-F4C9-4A4F-96F6-284DFF9742EA}" dt="2023-05-19T09:21:08.843" v="17652" actId="1076"/>
          <ac:spMkLst>
            <pc:docMk/>
            <pc:sldMk cId="3169283464" sldId="306"/>
            <ac:spMk id="72" creationId="{0BC3909E-7BB9-F296-5A75-512611221657}"/>
          </ac:spMkLst>
        </pc:spChg>
        <pc:spChg chg="mod">
          <ac:chgData name="alisha saley" userId="92261b077c2843b1" providerId="LiveId" clId="{A6452C20-F4C9-4A4F-96F6-284DFF9742EA}" dt="2023-05-19T09:21:08.843" v="17652" actId="1076"/>
          <ac:spMkLst>
            <pc:docMk/>
            <pc:sldMk cId="3169283464" sldId="306"/>
            <ac:spMk id="75" creationId="{202D229F-E41F-64F5-B6FA-EFA126AB099C}"/>
          </ac:spMkLst>
        </pc:spChg>
        <pc:spChg chg="mod">
          <ac:chgData name="alisha saley" userId="92261b077c2843b1" providerId="LiveId" clId="{A6452C20-F4C9-4A4F-96F6-284DFF9742EA}" dt="2023-05-19T09:21:08.843" v="17652" actId="1076"/>
          <ac:spMkLst>
            <pc:docMk/>
            <pc:sldMk cId="3169283464" sldId="306"/>
            <ac:spMk id="78" creationId="{E033555E-8933-94E3-689D-44E41EEC7FD0}"/>
          </ac:spMkLst>
        </pc:spChg>
        <pc:spChg chg="mod">
          <ac:chgData name="alisha saley" userId="92261b077c2843b1" providerId="LiveId" clId="{A6452C20-F4C9-4A4F-96F6-284DFF9742EA}" dt="2023-05-19T09:21:08.843" v="17652" actId="1076"/>
          <ac:spMkLst>
            <pc:docMk/>
            <pc:sldMk cId="3169283464" sldId="306"/>
            <ac:spMk id="81" creationId="{9902519C-528C-0ED7-0CAE-5345409E9589}"/>
          </ac:spMkLst>
        </pc:spChg>
        <pc:spChg chg="mod">
          <ac:chgData name="alisha saley" userId="92261b077c2843b1" providerId="LiveId" clId="{A6452C20-F4C9-4A4F-96F6-284DFF9742EA}" dt="2023-05-19T09:21:08.843" v="17652" actId="1076"/>
          <ac:spMkLst>
            <pc:docMk/>
            <pc:sldMk cId="3169283464" sldId="306"/>
            <ac:spMk id="84" creationId="{3042F32C-0786-D6F6-5E09-5509C3E5E77D}"/>
          </ac:spMkLst>
        </pc:spChg>
        <pc:spChg chg="mod">
          <ac:chgData name="alisha saley" userId="92261b077c2843b1" providerId="LiveId" clId="{A6452C20-F4C9-4A4F-96F6-284DFF9742EA}" dt="2023-05-19T09:21:08.843" v="17652" actId="1076"/>
          <ac:spMkLst>
            <pc:docMk/>
            <pc:sldMk cId="3169283464" sldId="306"/>
            <ac:spMk id="87" creationId="{BE3B63A7-55C8-2BAD-7A06-3E66B722DEA8}"/>
          </ac:spMkLst>
        </pc:spChg>
        <pc:grpChg chg="add mod">
          <ac:chgData name="alisha saley" userId="92261b077c2843b1" providerId="LiveId" clId="{A6452C20-F4C9-4A4F-96F6-284DFF9742EA}" dt="2023-05-19T09:20:35.465" v="17646" actId="164"/>
          <ac:grpSpMkLst>
            <pc:docMk/>
            <pc:sldMk cId="3169283464" sldId="306"/>
            <ac:grpSpMk id="16" creationId="{5FF4BDB3-DA91-18CB-CE96-6B2CEF6DAB68}"/>
          </ac:grpSpMkLst>
        </pc:grpChg>
        <pc:grpChg chg="add mod">
          <ac:chgData name="alisha saley" userId="92261b077c2843b1" providerId="LiveId" clId="{A6452C20-F4C9-4A4F-96F6-284DFF9742EA}" dt="2023-05-19T09:20:35.465" v="17646" actId="164"/>
          <ac:grpSpMkLst>
            <pc:docMk/>
            <pc:sldMk cId="3169283464" sldId="306"/>
            <ac:grpSpMk id="18" creationId="{FB7B0591-BA87-4611-C926-E8DC882A8B4E}"/>
          </ac:grpSpMkLst>
        </pc:grpChg>
        <pc:grpChg chg="add del mod">
          <ac:chgData name="alisha saley" userId="92261b077c2843b1" providerId="LiveId" clId="{A6452C20-F4C9-4A4F-96F6-284DFF9742EA}" dt="2023-05-19T08:18:45.487" v="16867" actId="478"/>
          <ac:grpSpMkLst>
            <pc:docMk/>
            <pc:sldMk cId="3169283464" sldId="306"/>
            <ac:grpSpMk id="21" creationId="{6C762A73-6B23-6F05-4583-E95E1E2D6358}"/>
          </ac:grpSpMkLst>
        </pc:grpChg>
        <pc:grpChg chg="add mod">
          <ac:chgData name="alisha saley" userId="92261b077c2843b1" providerId="LiveId" clId="{A6452C20-F4C9-4A4F-96F6-284DFF9742EA}" dt="2023-05-19T09:20:35.465" v="17646" actId="164"/>
          <ac:grpSpMkLst>
            <pc:docMk/>
            <pc:sldMk cId="3169283464" sldId="306"/>
            <ac:grpSpMk id="23" creationId="{E46B4401-2C05-9806-4195-334361CA78C1}"/>
          </ac:grpSpMkLst>
        </pc:grpChg>
        <pc:grpChg chg="add mod">
          <ac:chgData name="alisha saley" userId="92261b077c2843b1" providerId="LiveId" clId="{A6452C20-F4C9-4A4F-96F6-284DFF9742EA}" dt="2023-05-19T09:20:35.465" v="17646" actId="164"/>
          <ac:grpSpMkLst>
            <pc:docMk/>
            <pc:sldMk cId="3169283464" sldId="306"/>
            <ac:grpSpMk id="31" creationId="{2758768D-1D4C-57DE-018F-75245F73A95E}"/>
          </ac:grpSpMkLst>
        </pc:grpChg>
        <pc:grpChg chg="add mod">
          <ac:chgData name="alisha saley" userId="92261b077c2843b1" providerId="LiveId" clId="{A6452C20-F4C9-4A4F-96F6-284DFF9742EA}" dt="2023-05-19T09:20:35.465" v="17646" actId="164"/>
          <ac:grpSpMkLst>
            <pc:docMk/>
            <pc:sldMk cId="3169283464" sldId="306"/>
            <ac:grpSpMk id="35" creationId="{DD988279-B0EC-E05B-8C2F-8FAF3480E3E0}"/>
          </ac:grpSpMkLst>
        </pc:grpChg>
        <pc:grpChg chg="add mod">
          <ac:chgData name="alisha saley" userId="92261b077c2843b1" providerId="LiveId" clId="{A6452C20-F4C9-4A4F-96F6-284DFF9742EA}" dt="2023-05-19T09:20:33.025" v="17644" actId="164"/>
          <ac:grpSpMkLst>
            <pc:docMk/>
            <pc:sldMk cId="3169283464" sldId="306"/>
            <ac:grpSpMk id="37" creationId="{99C7CF50-3515-4AEE-63CA-1365DECC2D46}"/>
          </ac:grpSpMkLst>
        </pc:grpChg>
        <pc:grpChg chg="add del mod">
          <ac:chgData name="alisha saley" userId="92261b077c2843b1" providerId="LiveId" clId="{A6452C20-F4C9-4A4F-96F6-284DFF9742EA}" dt="2023-05-19T08:19:59.485" v="16882" actId="478"/>
          <ac:grpSpMkLst>
            <pc:docMk/>
            <pc:sldMk cId="3169283464" sldId="306"/>
            <ac:grpSpMk id="43" creationId="{80879744-73F8-B867-A211-B967B04CBBEF}"/>
          </ac:grpSpMkLst>
        </pc:grpChg>
        <pc:grpChg chg="add mod">
          <ac:chgData name="alisha saley" userId="92261b077c2843b1" providerId="LiveId" clId="{A6452C20-F4C9-4A4F-96F6-284DFF9742EA}" dt="2023-05-19T09:20:33.025" v="17644" actId="164"/>
          <ac:grpSpMkLst>
            <pc:docMk/>
            <pc:sldMk cId="3169283464" sldId="306"/>
            <ac:grpSpMk id="47" creationId="{00731820-9206-CF5E-4100-F5083457BF2B}"/>
          </ac:grpSpMkLst>
        </pc:grpChg>
        <pc:grpChg chg="add mod">
          <ac:chgData name="alisha saley" userId="92261b077c2843b1" providerId="LiveId" clId="{A6452C20-F4C9-4A4F-96F6-284DFF9742EA}" dt="2023-05-19T09:20:35.465" v="17646" actId="164"/>
          <ac:grpSpMkLst>
            <pc:docMk/>
            <pc:sldMk cId="3169283464" sldId="306"/>
            <ac:grpSpMk id="48" creationId="{30C02194-0B85-6523-400C-71BF9B04470C}"/>
          </ac:grpSpMkLst>
        </pc:grpChg>
        <pc:grpChg chg="add mod">
          <ac:chgData name="alisha saley" userId="92261b077c2843b1" providerId="LiveId" clId="{A6452C20-F4C9-4A4F-96F6-284DFF9742EA}" dt="2023-05-19T09:20:35.465" v="17646" actId="164"/>
          <ac:grpSpMkLst>
            <pc:docMk/>
            <pc:sldMk cId="3169283464" sldId="306"/>
            <ac:grpSpMk id="51" creationId="{FBAD7637-6CF7-2FEB-731D-91D231BB082C}"/>
          </ac:grpSpMkLst>
        </pc:grpChg>
        <pc:grpChg chg="add mod">
          <ac:chgData name="alisha saley" userId="92261b077c2843b1" providerId="LiveId" clId="{A6452C20-F4C9-4A4F-96F6-284DFF9742EA}" dt="2023-05-19T09:20:34.220" v="17645" actId="164"/>
          <ac:grpSpMkLst>
            <pc:docMk/>
            <pc:sldMk cId="3169283464" sldId="306"/>
            <ac:grpSpMk id="52" creationId="{41EBEA29-3CDE-B534-D36B-D225E12608BD}"/>
          </ac:grpSpMkLst>
        </pc:grpChg>
        <pc:grpChg chg="add mod">
          <ac:chgData name="alisha saley" userId="92261b077c2843b1" providerId="LiveId" clId="{A6452C20-F4C9-4A4F-96F6-284DFF9742EA}" dt="2023-05-19T09:20:33.025" v="17644" actId="164"/>
          <ac:grpSpMkLst>
            <pc:docMk/>
            <pc:sldMk cId="3169283464" sldId="306"/>
            <ac:grpSpMk id="53" creationId="{F2C3718D-AFAA-67AA-A869-CB8EC908EDE4}"/>
          </ac:grpSpMkLst>
        </pc:grpChg>
        <pc:grpChg chg="add mod">
          <ac:chgData name="alisha saley" userId="92261b077c2843b1" providerId="LiveId" clId="{A6452C20-F4C9-4A4F-96F6-284DFF9742EA}" dt="2023-05-19T09:21:08.843" v="17652" actId="1076"/>
          <ac:grpSpMkLst>
            <pc:docMk/>
            <pc:sldMk cId="3169283464" sldId="306"/>
            <ac:grpSpMk id="65" creationId="{B865E07A-82A3-7F80-D012-A24975E12522}"/>
          </ac:grpSpMkLst>
        </pc:grpChg>
        <pc:grpChg chg="add mod">
          <ac:chgData name="alisha saley" userId="92261b077c2843b1" providerId="LiveId" clId="{A6452C20-F4C9-4A4F-96F6-284DFF9742EA}" dt="2023-05-19T09:21:08.843" v="17652" actId="1076"/>
          <ac:grpSpMkLst>
            <pc:docMk/>
            <pc:sldMk cId="3169283464" sldId="306"/>
            <ac:grpSpMk id="68" creationId="{C1AF466C-13EB-E7C2-29E8-ED9D863A5643}"/>
          </ac:grpSpMkLst>
        </pc:grpChg>
        <pc:grpChg chg="add mod">
          <ac:chgData name="alisha saley" userId="92261b077c2843b1" providerId="LiveId" clId="{A6452C20-F4C9-4A4F-96F6-284DFF9742EA}" dt="2023-05-19T09:21:08.843" v="17652" actId="1076"/>
          <ac:grpSpMkLst>
            <pc:docMk/>
            <pc:sldMk cId="3169283464" sldId="306"/>
            <ac:grpSpMk id="71" creationId="{F572DB2A-562B-F086-AA4E-F6BDC0CD3129}"/>
          </ac:grpSpMkLst>
        </pc:grpChg>
        <pc:grpChg chg="add mod">
          <ac:chgData name="alisha saley" userId="92261b077c2843b1" providerId="LiveId" clId="{A6452C20-F4C9-4A4F-96F6-284DFF9742EA}" dt="2023-05-19T09:21:08.843" v="17652" actId="1076"/>
          <ac:grpSpMkLst>
            <pc:docMk/>
            <pc:sldMk cId="3169283464" sldId="306"/>
            <ac:grpSpMk id="74" creationId="{67C96FFA-1AA6-8D25-F711-4A107E1B09F4}"/>
          </ac:grpSpMkLst>
        </pc:grpChg>
        <pc:grpChg chg="add mod">
          <ac:chgData name="alisha saley" userId="92261b077c2843b1" providerId="LiveId" clId="{A6452C20-F4C9-4A4F-96F6-284DFF9742EA}" dt="2023-05-19T09:21:08.843" v="17652" actId="1076"/>
          <ac:grpSpMkLst>
            <pc:docMk/>
            <pc:sldMk cId="3169283464" sldId="306"/>
            <ac:grpSpMk id="77" creationId="{D2B0102B-B4C1-AC95-693A-50677046964A}"/>
          </ac:grpSpMkLst>
        </pc:grpChg>
        <pc:grpChg chg="add mod">
          <ac:chgData name="alisha saley" userId="92261b077c2843b1" providerId="LiveId" clId="{A6452C20-F4C9-4A4F-96F6-284DFF9742EA}" dt="2023-05-19T09:21:08.843" v="17652" actId="1076"/>
          <ac:grpSpMkLst>
            <pc:docMk/>
            <pc:sldMk cId="3169283464" sldId="306"/>
            <ac:grpSpMk id="80" creationId="{29E1C6DC-63B2-E92B-A9E1-5E2B16D47A5A}"/>
          </ac:grpSpMkLst>
        </pc:grpChg>
        <pc:grpChg chg="add mod">
          <ac:chgData name="alisha saley" userId="92261b077c2843b1" providerId="LiveId" clId="{A6452C20-F4C9-4A4F-96F6-284DFF9742EA}" dt="2023-05-19T09:21:08.843" v="17652" actId="1076"/>
          <ac:grpSpMkLst>
            <pc:docMk/>
            <pc:sldMk cId="3169283464" sldId="306"/>
            <ac:grpSpMk id="83" creationId="{E3A387F7-42A0-0C85-4F0A-03E6B7B46BAA}"/>
          </ac:grpSpMkLst>
        </pc:grpChg>
        <pc:grpChg chg="add mod">
          <ac:chgData name="alisha saley" userId="92261b077c2843b1" providerId="LiveId" clId="{A6452C20-F4C9-4A4F-96F6-284DFF9742EA}" dt="2023-05-19T09:21:08.843" v="17652" actId="1076"/>
          <ac:grpSpMkLst>
            <pc:docMk/>
            <pc:sldMk cId="3169283464" sldId="306"/>
            <ac:grpSpMk id="86" creationId="{D0A42325-53AB-C6EE-82AC-AD5274FE51CB}"/>
          </ac:grpSpMkLst>
        </pc:grpChg>
        <pc:grpChg chg="add del mod">
          <ac:chgData name="alisha saley" userId="92261b077c2843b1" providerId="LiveId" clId="{A6452C20-F4C9-4A4F-96F6-284DFF9742EA}" dt="2023-05-19T09:21:11.784" v="17653" actId="21"/>
          <ac:grpSpMkLst>
            <pc:docMk/>
            <pc:sldMk cId="3169283464" sldId="306"/>
            <ac:grpSpMk id="89" creationId="{3E60D425-0F59-6DDC-15CC-D7BBC0797CCF}"/>
          </ac:grpSpMkLst>
        </pc:grpChg>
        <pc:picChg chg="add mod">
          <ac:chgData name="alisha saley" userId="92261b077c2843b1" providerId="LiveId" clId="{A6452C20-F4C9-4A4F-96F6-284DFF9742EA}" dt="2023-05-19T09:20:35.465" v="17646" actId="164"/>
          <ac:picMkLst>
            <pc:docMk/>
            <pc:sldMk cId="3169283464" sldId="306"/>
            <ac:picMk id="2" creationId="{18AB0900-3F83-726F-B8AB-C9AC93DBB10C}"/>
          </ac:picMkLst>
        </pc:picChg>
        <pc:picChg chg="add mod">
          <ac:chgData name="alisha saley" userId="92261b077c2843b1" providerId="LiveId" clId="{A6452C20-F4C9-4A4F-96F6-284DFF9742EA}" dt="2023-05-19T09:20:35.465" v="17646" actId="164"/>
          <ac:picMkLst>
            <pc:docMk/>
            <pc:sldMk cId="3169283464" sldId="306"/>
            <ac:picMk id="3" creationId="{EB11096B-180C-D03A-10BB-A27A3F464536}"/>
          </ac:picMkLst>
        </pc:picChg>
        <pc:picChg chg="add mod">
          <ac:chgData name="alisha saley" userId="92261b077c2843b1" providerId="LiveId" clId="{A6452C20-F4C9-4A4F-96F6-284DFF9742EA}" dt="2023-05-19T08:18:22.718" v="16864" actId="1076"/>
          <ac:picMkLst>
            <pc:docMk/>
            <pc:sldMk cId="3169283464" sldId="306"/>
            <ac:picMk id="19" creationId="{7917982A-EAE6-4C4D-9617-C76689D6B6CF}"/>
          </ac:picMkLst>
        </pc:picChg>
        <pc:picChg chg="mod">
          <ac:chgData name="alisha saley" userId="92261b077c2843b1" providerId="LiveId" clId="{A6452C20-F4C9-4A4F-96F6-284DFF9742EA}" dt="2023-05-19T09:20:34.220" v="17645" actId="164"/>
          <ac:picMkLst>
            <pc:docMk/>
            <pc:sldMk cId="3169283464" sldId="306"/>
            <ac:picMk id="20" creationId="{C0ADF11D-803D-42AB-E39C-AD231A233FD0}"/>
          </ac:picMkLst>
        </pc:picChg>
        <pc:picChg chg="mod">
          <ac:chgData name="alisha saley" userId="92261b077c2843b1" providerId="LiveId" clId="{A6452C20-F4C9-4A4F-96F6-284DFF9742EA}" dt="2023-05-19T09:20:34.220" v="17645" actId="164"/>
          <ac:picMkLst>
            <pc:docMk/>
            <pc:sldMk cId="3169283464" sldId="306"/>
            <ac:picMk id="22" creationId="{882FB1ED-51BF-FE9C-2479-9BACCD690FBD}"/>
          </ac:picMkLst>
        </pc:picChg>
        <pc:picChg chg="mod">
          <ac:chgData name="alisha saley" userId="92261b077c2843b1" providerId="LiveId" clId="{A6452C20-F4C9-4A4F-96F6-284DFF9742EA}" dt="2023-05-19T09:20:35.465" v="17646" actId="164"/>
          <ac:picMkLst>
            <pc:docMk/>
            <pc:sldMk cId="3169283464" sldId="306"/>
            <ac:picMk id="24" creationId="{5567F28E-2DE5-F092-2686-753CD3AD9BDC}"/>
          </ac:picMkLst>
        </pc:picChg>
        <pc:picChg chg="mod">
          <ac:chgData name="alisha saley" userId="92261b077c2843b1" providerId="LiveId" clId="{A6452C20-F4C9-4A4F-96F6-284DFF9742EA}" dt="2023-05-19T09:20:35.465" v="17646" actId="164"/>
          <ac:picMkLst>
            <pc:docMk/>
            <pc:sldMk cId="3169283464" sldId="306"/>
            <ac:picMk id="26" creationId="{2283A77B-5B60-759F-B9AF-5DC0D515E4E0}"/>
          </ac:picMkLst>
        </pc:picChg>
        <pc:picChg chg="mod">
          <ac:chgData name="alisha saley" userId="92261b077c2843b1" providerId="LiveId" clId="{A6452C20-F4C9-4A4F-96F6-284DFF9742EA}" dt="2023-05-19T09:20:35.465" v="17646" actId="164"/>
          <ac:picMkLst>
            <pc:docMk/>
            <pc:sldMk cId="3169283464" sldId="306"/>
            <ac:picMk id="27" creationId="{8F94CDE5-7D32-5A22-6BEB-ABC1DF3BF7B3}"/>
          </ac:picMkLst>
        </pc:picChg>
        <pc:picChg chg="mod">
          <ac:chgData name="alisha saley" userId="92261b077c2843b1" providerId="LiveId" clId="{A6452C20-F4C9-4A4F-96F6-284DFF9742EA}" dt="2023-05-19T09:20:35.465" v="17646" actId="164"/>
          <ac:picMkLst>
            <pc:docMk/>
            <pc:sldMk cId="3169283464" sldId="306"/>
            <ac:picMk id="28" creationId="{06C7B92B-B6AF-961D-EFD0-9D9DA795DEA2}"/>
          </ac:picMkLst>
        </pc:picChg>
        <pc:picChg chg="add mod">
          <ac:chgData name="alisha saley" userId="92261b077c2843b1" providerId="LiveId" clId="{A6452C20-F4C9-4A4F-96F6-284DFF9742EA}" dt="2023-05-19T09:20:35.465" v="17646" actId="164"/>
          <ac:picMkLst>
            <pc:docMk/>
            <pc:sldMk cId="3169283464" sldId="306"/>
            <ac:picMk id="29" creationId="{95461DCA-7A86-5951-E66F-3CAE970FD9B8}"/>
          </ac:picMkLst>
        </pc:picChg>
        <pc:picChg chg="mod">
          <ac:chgData name="alisha saley" userId="92261b077c2843b1" providerId="LiveId" clId="{A6452C20-F4C9-4A4F-96F6-284DFF9742EA}" dt="2023-05-19T09:20:34.220" v="17645" actId="164"/>
          <ac:picMkLst>
            <pc:docMk/>
            <pc:sldMk cId="3169283464" sldId="306"/>
            <ac:picMk id="30" creationId="{6E13EAA4-1392-6DCF-EDCE-455C400F1D6D}"/>
          </ac:picMkLst>
        </pc:picChg>
        <pc:picChg chg="mod ord">
          <ac:chgData name="alisha saley" userId="92261b077c2843b1" providerId="LiveId" clId="{A6452C20-F4C9-4A4F-96F6-284DFF9742EA}" dt="2023-05-19T09:20:34.220" v="17645" actId="164"/>
          <ac:picMkLst>
            <pc:docMk/>
            <pc:sldMk cId="3169283464" sldId="306"/>
            <ac:picMk id="32" creationId="{46CA3F87-3A55-1927-250F-EEAE18CF6D4B}"/>
          </ac:picMkLst>
        </pc:picChg>
        <pc:picChg chg="add mod">
          <ac:chgData name="alisha saley" userId="92261b077c2843b1" providerId="LiveId" clId="{A6452C20-F4C9-4A4F-96F6-284DFF9742EA}" dt="2023-05-19T09:20:35.465" v="17646" actId="164"/>
          <ac:picMkLst>
            <pc:docMk/>
            <pc:sldMk cId="3169283464" sldId="306"/>
            <ac:picMk id="33" creationId="{E0E14F43-225A-3778-7842-A857714F70A9}"/>
          </ac:picMkLst>
        </pc:picChg>
        <pc:picChg chg="mod">
          <ac:chgData name="alisha saley" userId="92261b077c2843b1" providerId="LiveId" clId="{A6452C20-F4C9-4A4F-96F6-284DFF9742EA}" dt="2023-05-19T09:20:34.220" v="17645" actId="164"/>
          <ac:picMkLst>
            <pc:docMk/>
            <pc:sldMk cId="3169283464" sldId="306"/>
            <ac:picMk id="34" creationId="{30628B1B-F79B-2802-D592-18C9A76157C1}"/>
          </ac:picMkLst>
        </pc:picChg>
        <pc:picChg chg="mod">
          <ac:chgData name="alisha saley" userId="92261b077c2843b1" providerId="LiveId" clId="{A6452C20-F4C9-4A4F-96F6-284DFF9742EA}" dt="2023-05-19T09:20:34.220" v="17645" actId="164"/>
          <ac:picMkLst>
            <pc:docMk/>
            <pc:sldMk cId="3169283464" sldId="306"/>
            <ac:picMk id="36" creationId="{E51C9A58-6C54-9345-81BF-72ADD5E6EA68}"/>
          </ac:picMkLst>
        </pc:picChg>
        <pc:picChg chg="mod">
          <ac:chgData name="alisha saley" userId="92261b077c2843b1" providerId="LiveId" clId="{A6452C20-F4C9-4A4F-96F6-284DFF9742EA}" dt="2023-05-19T09:20:33.025" v="17644" actId="164"/>
          <ac:picMkLst>
            <pc:docMk/>
            <pc:sldMk cId="3169283464" sldId="306"/>
            <ac:picMk id="38" creationId="{274161A9-43BD-C294-A56A-EAE083ABC57F}"/>
          </ac:picMkLst>
        </pc:picChg>
        <pc:picChg chg="mod">
          <ac:chgData name="alisha saley" userId="92261b077c2843b1" providerId="LiveId" clId="{A6452C20-F4C9-4A4F-96F6-284DFF9742EA}" dt="2023-05-19T09:21:08.843" v="17652" actId="1076"/>
          <ac:picMkLst>
            <pc:docMk/>
            <pc:sldMk cId="3169283464" sldId="306"/>
            <ac:picMk id="40" creationId="{92BD250D-F269-82BC-F943-38E2ED720B2B}"/>
          </ac:picMkLst>
        </pc:picChg>
        <pc:picChg chg="mod">
          <ac:chgData name="alisha saley" userId="92261b077c2843b1" providerId="LiveId" clId="{A6452C20-F4C9-4A4F-96F6-284DFF9742EA}" dt="2023-05-19T09:20:33.025" v="17644" actId="164"/>
          <ac:picMkLst>
            <pc:docMk/>
            <pc:sldMk cId="3169283464" sldId="306"/>
            <ac:picMk id="41" creationId="{9FA7BDCA-A66B-BAFE-9222-69BD6ACAE661}"/>
          </ac:picMkLst>
        </pc:picChg>
        <pc:picChg chg="mod">
          <ac:chgData name="alisha saley" userId="92261b077c2843b1" providerId="LiveId" clId="{A6452C20-F4C9-4A4F-96F6-284DFF9742EA}" dt="2023-05-19T09:20:35.465" v="17646" actId="164"/>
          <ac:picMkLst>
            <pc:docMk/>
            <pc:sldMk cId="3169283464" sldId="306"/>
            <ac:picMk id="42" creationId="{6AA5B555-BE98-0AC0-8D65-C18BDAE0A283}"/>
          </ac:picMkLst>
        </pc:picChg>
        <pc:picChg chg="mod">
          <ac:chgData name="alisha saley" userId="92261b077c2843b1" providerId="LiveId" clId="{A6452C20-F4C9-4A4F-96F6-284DFF9742EA}" dt="2023-05-19T08:19:57.784" v="16881"/>
          <ac:picMkLst>
            <pc:docMk/>
            <pc:sldMk cId="3169283464" sldId="306"/>
            <ac:picMk id="45" creationId="{7EC6A872-5A87-14B7-8366-051F24A74E4F}"/>
          </ac:picMkLst>
        </pc:picChg>
        <pc:picChg chg="add mod">
          <ac:chgData name="alisha saley" userId="92261b077c2843b1" providerId="LiveId" clId="{A6452C20-F4C9-4A4F-96F6-284DFF9742EA}" dt="2023-05-19T09:20:33.025" v="17644" actId="164"/>
          <ac:picMkLst>
            <pc:docMk/>
            <pc:sldMk cId="3169283464" sldId="306"/>
            <ac:picMk id="46" creationId="{2587FEEF-5961-26FC-460B-DFFB6ED33205}"/>
          </ac:picMkLst>
        </pc:picChg>
        <pc:picChg chg="mod">
          <ac:chgData name="alisha saley" userId="92261b077c2843b1" providerId="LiveId" clId="{A6452C20-F4C9-4A4F-96F6-284DFF9742EA}" dt="2023-05-19T09:20:35.465" v="17646" actId="164"/>
          <ac:picMkLst>
            <pc:docMk/>
            <pc:sldMk cId="3169283464" sldId="306"/>
            <ac:picMk id="50" creationId="{F8289C33-A398-D1A6-5D66-92199DB4A231}"/>
          </ac:picMkLst>
        </pc:picChg>
        <pc:picChg chg="add mod">
          <ac:chgData name="alisha saley" userId="92261b077c2843b1" providerId="LiveId" clId="{A6452C20-F4C9-4A4F-96F6-284DFF9742EA}" dt="2023-05-19T09:21:08.843" v="17652" actId="1076"/>
          <ac:picMkLst>
            <pc:docMk/>
            <pc:sldMk cId="3169283464" sldId="306"/>
            <ac:picMk id="54" creationId="{0D6A67D8-B717-A887-B1FC-63F5E78A9EDC}"/>
          </ac:picMkLst>
        </pc:picChg>
        <pc:picChg chg="add mod">
          <ac:chgData name="alisha saley" userId="92261b077c2843b1" providerId="LiveId" clId="{A6452C20-F4C9-4A4F-96F6-284DFF9742EA}" dt="2023-05-19T09:21:08.843" v="17652" actId="1076"/>
          <ac:picMkLst>
            <pc:docMk/>
            <pc:sldMk cId="3169283464" sldId="306"/>
            <ac:picMk id="55" creationId="{9431CB89-4193-AD7A-D3EC-281B51A1FD3C}"/>
          </ac:picMkLst>
        </pc:picChg>
        <pc:picChg chg="add mod">
          <ac:chgData name="alisha saley" userId="92261b077c2843b1" providerId="LiveId" clId="{A6452C20-F4C9-4A4F-96F6-284DFF9742EA}" dt="2023-05-19T09:21:08.843" v="17652" actId="1076"/>
          <ac:picMkLst>
            <pc:docMk/>
            <pc:sldMk cId="3169283464" sldId="306"/>
            <ac:picMk id="56" creationId="{D5E327EF-BF1F-2078-17AF-8AD5FFB14084}"/>
          </ac:picMkLst>
        </pc:picChg>
        <pc:picChg chg="add mod">
          <ac:chgData name="alisha saley" userId="92261b077c2843b1" providerId="LiveId" clId="{A6452C20-F4C9-4A4F-96F6-284DFF9742EA}" dt="2023-05-19T09:21:08.843" v="17652" actId="1076"/>
          <ac:picMkLst>
            <pc:docMk/>
            <pc:sldMk cId="3169283464" sldId="306"/>
            <ac:picMk id="57" creationId="{E28D49BA-CF7A-5274-1107-D675EC72DC95}"/>
          </ac:picMkLst>
        </pc:picChg>
        <pc:picChg chg="add mod">
          <ac:chgData name="alisha saley" userId="92261b077c2843b1" providerId="LiveId" clId="{A6452C20-F4C9-4A4F-96F6-284DFF9742EA}" dt="2023-05-19T09:21:08.843" v="17652" actId="1076"/>
          <ac:picMkLst>
            <pc:docMk/>
            <pc:sldMk cId="3169283464" sldId="306"/>
            <ac:picMk id="58" creationId="{3DE4684D-20B3-5518-4AF3-C629A45BAC74}"/>
          </ac:picMkLst>
        </pc:picChg>
        <pc:picChg chg="add mod">
          <ac:chgData name="alisha saley" userId="92261b077c2843b1" providerId="LiveId" clId="{A6452C20-F4C9-4A4F-96F6-284DFF9742EA}" dt="2023-05-19T09:21:08.843" v="17652" actId="1076"/>
          <ac:picMkLst>
            <pc:docMk/>
            <pc:sldMk cId="3169283464" sldId="306"/>
            <ac:picMk id="59" creationId="{57F61366-CB6E-7D2F-D9A5-F4368A3AAE95}"/>
          </ac:picMkLst>
        </pc:picChg>
        <pc:picChg chg="add mod">
          <ac:chgData name="alisha saley" userId="92261b077c2843b1" providerId="LiveId" clId="{A6452C20-F4C9-4A4F-96F6-284DFF9742EA}" dt="2023-05-19T09:21:08.843" v="17652" actId="1076"/>
          <ac:picMkLst>
            <pc:docMk/>
            <pc:sldMk cId="3169283464" sldId="306"/>
            <ac:picMk id="60" creationId="{E32F951D-1F0D-D845-159F-D06FF0A73E5E}"/>
          </ac:picMkLst>
        </pc:picChg>
        <pc:picChg chg="add mod">
          <ac:chgData name="alisha saley" userId="92261b077c2843b1" providerId="LiveId" clId="{A6452C20-F4C9-4A4F-96F6-284DFF9742EA}" dt="2023-05-19T09:21:08.843" v="17652" actId="1076"/>
          <ac:picMkLst>
            <pc:docMk/>
            <pc:sldMk cId="3169283464" sldId="306"/>
            <ac:picMk id="61" creationId="{3ECE9AA9-BBA1-FED7-53A0-19CCFE635828}"/>
          </ac:picMkLst>
        </pc:picChg>
        <pc:picChg chg="add mod">
          <ac:chgData name="alisha saley" userId="92261b077c2843b1" providerId="LiveId" clId="{A6452C20-F4C9-4A4F-96F6-284DFF9742EA}" dt="2023-05-19T09:21:08.843" v="17652" actId="1076"/>
          <ac:picMkLst>
            <pc:docMk/>
            <pc:sldMk cId="3169283464" sldId="306"/>
            <ac:picMk id="62" creationId="{57CEF3A6-F483-DE30-0974-FB2DF53BE59A}"/>
          </ac:picMkLst>
        </pc:picChg>
        <pc:picChg chg="add mod">
          <ac:chgData name="alisha saley" userId="92261b077c2843b1" providerId="LiveId" clId="{A6452C20-F4C9-4A4F-96F6-284DFF9742EA}" dt="2023-05-19T09:21:08.843" v="17652" actId="1076"/>
          <ac:picMkLst>
            <pc:docMk/>
            <pc:sldMk cId="3169283464" sldId="306"/>
            <ac:picMk id="63" creationId="{DEB778DD-CA39-4B1D-D52A-C58A5B5569FA}"/>
          </ac:picMkLst>
        </pc:picChg>
        <pc:picChg chg="add mod">
          <ac:chgData name="alisha saley" userId="92261b077c2843b1" providerId="LiveId" clId="{A6452C20-F4C9-4A4F-96F6-284DFF9742EA}" dt="2023-05-19T09:21:08.843" v="17652" actId="1076"/>
          <ac:picMkLst>
            <pc:docMk/>
            <pc:sldMk cId="3169283464" sldId="306"/>
            <ac:picMk id="64" creationId="{4B319995-37D0-1FA0-B89D-D66C7BF7094F}"/>
          </ac:picMkLst>
        </pc:picChg>
        <pc:picChg chg="mod">
          <ac:chgData name="alisha saley" userId="92261b077c2843b1" providerId="LiveId" clId="{A6452C20-F4C9-4A4F-96F6-284DFF9742EA}" dt="2023-05-19T09:21:08.843" v="17652" actId="1076"/>
          <ac:picMkLst>
            <pc:docMk/>
            <pc:sldMk cId="3169283464" sldId="306"/>
            <ac:picMk id="67" creationId="{4DEB1FE8-133F-D2B0-CFEE-199B86B128D9}"/>
          </ac:picMkLst>
        </pc:picChg>
        <pc:picChg chg="mod">
          <ac:chgData name="alisha saley" userId="92261b077c2843b1" providerId="LiveId" clId="{A6452C20-F4C9-4A4F-96F6-284DFF9742EA}" dt="2023-05-19T09:21:08.843" v="17652" actId="1076"/>
          <ac:picMkLst>
            <pc:docMk/>
            <pc:sldMk cId="3169283464" sldId="306"/>
            <ac:picMk id="70" creationId="{29DDBF05-A53E-4A25-3810-F448E644AD68}"/>
          </ac:picMkLst>
        </pc:picChg>
        <pc:picChg chg="mod">
          <ac:chgData name="alisha saley" userId="92261b077c2843b1" providerId="LiveId" clId="{A6452C20-F4C9-4A4F-96F6-284DFF9742EA}" dt="2023-05-19T09:21:08.843" v="17652" actId="1076"/>
          <ac:picMkLst>
            <pc:docMk/>
            <pc:sldMk cId="3169283464" sldId="306"/>
            <ac:picMk id="73" creationId="{FD32AD89-ABF1-F305-465B-324D16EAA527}"/>
          </ac:picMkLst>
        </pc:picChg>
        <pc:picChg chg="mod">
          <ac:chgData name="alisha saley" userId="92261b077c2843b1" providerId="LiveId" clId="{A6452C20-F4C9-4A4F-96F6-284DFF9742EA}" dt="2023-05-19T09:21:08.843" v="17652" actId="1076"/>
          <ac:picMkLst>
            <pc:docMk/>
            <pc:sldMk cId="3169283464" sldId="306"/>
            <ac:picMk id="76" creationId="{50BACA3C-BA6A-350D-6156-B962B9484DAC}"/>
          </ac:picMkLst>
        </pc:picChg>
        <pc:picChg chg="mod">
          <ac:chgData name="alisha saley" userId="92261b077c2843b1" providerId="LiveId" clId="{A6452C20-F4C9-4A4F-96F6-284DFF9742EA}" dt="2023-05-19T09:21:08.843" v="17652" actId="1076"/>
          <ac:picMkLst>
            <pc:docMk/>
            <pc:sldMk cId="3169283464" sldId="306"/>
            <ac:picMk id="79" creationId="{A16A0313-90EC-8060-D459-D3F3A7D65944}"/>
          </ac:picMkLst>
        </pc:picChg>
        <pc:picChg chg="mod">
          <ac:chgData name="alisha saley" userId="92261b077c2843b1" providerId="LiveId" clId="{A6452C20-F4C9-4A4F-96F6-284DFF9742EA}" dt="2023-05-19T09:21:08.843" v="17652" actId="1076"/>
          <ac:picMkLst>
            <pc:docMk/>
            <pc:sldMk cId="3169283464" sldId="306"/>
            <ac:picMk id="82" creationId="{77B23EFD-8E55-D7A2-928D-3042F3AA4739}"/>
          </ac:picMkLst>
        </pc:picChg>
        <pc:picChg chg="mod">
          <ac:chgData name="alisha saley" userId="92261b077c2843b1" providerId="LiveId" clId="{A6452C20-F4C9-4A4F-96F6-284DFF9742EA}" dt="2023-05-19T09:21:08.843" v="17652" actId="1076"/>
          <ac:picMkLst>
            <pc:docMk/>
            <pc:sldMk cId="3169283464" sldId="306"/>
            <ac:picMk id="85" creationId="{ECE3FE6B-9762-6F96-F3A0-051500A34179}"/>
          </ac:picMkLst>
        </pc:picChg>
        <pc:picChg chg="mod">
          <ac:chgData name="alisha saley" userId="92261b077c2843b1" providerId="LiveId" clId="{A6452C20-F4C9-4A4F-96F6-284DFF9742EA}" dt="2023-05-19T09:21:08.843" v="17652" actId="1076"/>
          <ac:picMkLst>
            <pc:docMk/>
            <pc:sldMk cId="3169283464" sldId="306"/>
            <ac:picMk id="88" creationId="{E513BE5D-9914-E270-3575-36471F6546AA}"/>
          </ac:picMkLst>
        </pc:picChg>
      </pc:sldChg>
      <pc:sldChg chg="addSp delSp modSp add mod">
        <pc:chgData name="alisha saley" userId="92261b077c2843b1" providerId="LiveId" clId="{A6452C20-F4C9-4A4F-96F6-284DFF9742EA}" dt="2023-05-19T08:35:11.934" v="17087" actId="14100"/>
        <pc:sldMkLst>
          <pc:docMk/>
          <pc:sldMk cId="819583361" sldId="307"/>
        </pc:sldMkLst>
        <pc:spChg chg="add mod">
          <ac:chgData name="alisha saley" userId="92261b077c2843b1" providerId="LiveId" clId="{A6452C20-F4C9-4A4F-96F6-284DFF9742EA}" dt="2023-05-19T08:30:15.077" v="17015" actId="1076"/>
          <ac:spMkLst>
            <pc:docMk/>
            <pc:sldMk cId="819583361" sldId="307"/>
            <ac:spMk id="2" creationId="{0DFB01A8-F6C1-46DD-CB58-FCA301ACB41A}"/>
          </ac:spMkLst>
        </pc:spChg>
        <pc:spChg chg="add mod">
          <ac:chgData name="alisha saley" userId="92261b077c2843b1" providerId="LiveId" clId="{A6452C20-F4C9-4A4F-96F6-284DFF9742EA}" dt="2023-05-19T08:32:04.375" v="17044" actId="1037"/>
          <ac:spMkLst>
            <pc:docMk/>
            <pc:sldMk cId="819583361" sldId="307"/>
            <ac:spMk id="3" creationId="{94D549EF-0785-4C76-6271-F290CA60BB07}"/>
          </ac:spMkLst>
        </pc:spChg>
        <pc:spChg chg="add mod">
          <ac:chgData name="alisha saley" userId="92261b077c2843b1" providerId="LiveId" clId="{A6452C20-F4C9-4A4F-96F6-284DFF9742EA}" dt="2023-05-19T08:34:33.061" v="17076" actId="14100"/>
          <ac:spMkLst>
            <pc:docMk/>
            <pc:sldMk cId="819583361" sldId="307"/>
            <ac:spMk id="4" creationId="{7144FB4E-D6D5-A8DB-B0CB-E1103B75A92B}"/>
          </ac:spMkLst>
        </pc:spChg>
        <pc:spChg chg="add mod">
          <ac:chgData name="alisha saley" userId="92261b077c2843b1" providerId="LiveId" clId="{A6452C20-F4C9-4A4F-96F6-284DFF9742EA}" dt="2023-05-19T08:34:37.927" v="17077" actId="1076"/>
          <ac:spMkLst>
            <pc:docMk/>
            <pc:sldMk cId="819583361" sldId="307"/>
            <ac:spMk id="5" creationId="{4B5AACAB-A1B0-3C29-2AE5-CF7C46A143B2}"/>
          </ac:spMkLst>
        </pc:spChg>
        <pc:spChg chg="add mod">
          <ac:chgData name="alisha saley" userId="92261b077c2843b1" providerId="LiveId" clId="{A6452C20-F4C9-4A4F-96F6-284DFF9742EA}" dt="2023-05-19T08:32:18.703" v="17047" actId="1076"/>
          <ac:spMkLst>
            <pc:docMk/>
            <pc:sldMk cId="819583361" sldId="307"/>
            <ac:spMk id="6" creationId="{C1F9AD04-3700-CD87-E47D-F864DBA4447F}"/>
          </ac:spMkLst>
        </pc:spChg>
        <pc:spChg chg="add del mod">
          <ac:chgData name="alisha saley" userId="92261b077c2843b1" providerId="LiveId" clId="{A6452C20-F4C9-4A4F-96F6-284DFF9742EA}" dt="2023-05-19T08:34:52.644" v="17082" actId="478"/>
          <ac:spMkLst>
            <pc:docMk/>
            <pc:sldMk cId="819583361" sldId="307"/>
            <ac:spMk id="7" creationId="{4826612F-B181-7BD6-75F2-096E72DD9158}"/>
          </ac:spMkLst>
        </pc:spChg>
        <pc:spChg chg="add del mod">
          <ac:chgData name="alisha saley" userId="92261b077c2843b1" providerId="LiveId" clId="{A6452C20-F4C9-4A4F-96F6-284DFF9742EA}" dt="2023-05-19T08:34:50.171" v="17080" actId="478"/>
          <ac:spMkLst>
            <pc:docMk/>
            <pc:sldMk cId="819583361" sldId="307"/>
            <ac:spMk id="8" creationId="{E83EC4F2-F832-7EE0-3FBC-49EFB452CF7C}"/>
          </ac:spMkLst>
        </pc:spChg>
        <pc:spChg chg="add del mod">
          <ac:chgData name="alisha saley" userId="92261b077c2843b1" providerId="LiveId" clId="{A6452C20-F4C9-4A4F-96F6-284DFF9742EA}" dt="2023-05-19T08:34:51.360" v="17081" actId="478"/>
          <ac:spMkLst>
            <pc:docMk/>
            <pc:sldMk cId="819583361" sldId="307"/>
            <ac:spMk id="9" creationId="{368D0762-7C74-2280-5DCF-F8C078A627F9}"/>
          </ac:spMkLst>
        </pc:spChg>
        <pc:spChg chg="add del mod">
          <ac:chgData name="alisha saley" userId="92261b077c2843b1" providerId="LiveId" clId="{A6452C20-F4C9-4A4F-96F6-284DFF9742EA}" dt="2023-05-19T08:33:57.247" v="17072" actId="21"/>
          <ac:spMkLst>
            <pc:docMk/>
            <pc:sldMk cId="819583361" sldId="307"/>
            <ac:spMk id="10" creationId="{DE2D225D-FCB1-D743-641A-875E82109DFF}"/>
          </ac:spMkLst>
        </pc:spChg>
        <pc:spChg chg="add del mod">
          <ac:chgData name="alisha saley" userId="92261b077c2843b1" providerId="LiveId" clId="{A6452C20-F4C9-4A4F-96F6-284DFF9742EA}" dt="2023-05-19T08:34:48.446" v="17079" actId="478"/>
          <ac:spMkLst>
            <pc:docMk/>
            <pc:sldMk cId="819583361" sldId="307"/>
            <ac:spMk id="11" creationId="{E7346CE0-FBBF-CAB0-7215-F2C9787A25FF}"/>
          </ac:spMkLst>
        </pc:spChg>
        <pc:spChg chg="add mod">
          <ac:chgData name="alisha saley" userId="92261b077c2843b1" providerId="LiveId" clId="{A6452C20-F4C9-4A4F-96F6-284DFF9742EA}" dt="2023-05-19T08:35:11.934" v="17087" actId="14100"/>
          <ac:spMkLst>
            <pc:docMk/>
            <pc:sldMk cId="819583361" sldId="307"/>
            <ac:spMk id="12" creationId="{3E747E7B-E8B8-589B-E338-137B92535D83}"/>
          </ac:spMkLst>
        </pc:spChg>
        <pc:spChg chg="del">
          <ac:chgData name="alisha saley" userId="92261b077c2843b1" providerId="LiveId" clId="{A6452C20-F4C9-4A4F-96F6-284DFF9742EA}" dt="2023-05-19T08:33:48.475" v="17069" actId="478"/>
          <ac:spMkLst>
            <pc:docMk/>
            <pc:sldMk cId="819583361" sldId="307"/>
            <ac:spMk id="28" creationId="{4211B89C-9680-3065-206F-1F0F7BEF3CF1}"/>
          </ac:spMkLst>
        </pc:spChg>
        <pc:spChg chg="del">
          <ac:chgData name="alisha saley" userId="92261b077c2843b1" providerId="LiveId" clId="{A6452C20-F4C9-4A4F-96F6-284DFF9742EA}" dt="2023-05-19T08:29:34.501" v="17010" actId="478"/>
          <ac:spMkLst>
            <pc:docMk/>
            <pc:sldMk cId="819583361" sldId="307"/>
            <ac:spMk id="31" creationId="{CB5F9DA5-C930-C963-22D2-40B32DC77668}"/>
          </ac:spMkLst>
        </pc:spChg>
        <pc:spChg chg="del mod">
          <ac:chgData name="alisha saley" userId="92261b077c2843b1" providerId="LiveId" clId="{A6452C20-F4C9-4A4F-96F6-284DFF9742EA}" dt="2023-05-19T08:31:19.882" v="17033" actId="478"/>
          <ac:spMkLst>
            <pc:docMk/>
            <pc:sldMk cId="819583361" sldId="307"/>
            <ac:spMk id="35" creationId="{9211D546-467A-2B75-EF96-CBEB80833DBD}"/>
          </ac:spMkLst>
        </pc:spChg>
        <pc:spChg chg="del mod">
          <ac:chgData name="alisha saley" userId="92261b077c2843b1" providerId="LiveId" clId="{A6452C20-F4C9-4A4F-96F6-284DFF9742EA}" dt="2023-05-19T08:33:45.989" v="17068" actId="478"/>
          <ac:spMkLst>
            <pc:docMk/>
            <pc:sldMk cId="819583361" sldId="307"/>
            <ac:spMk id="39" creationId="{5B9CC851-2EAB-0F66-458F-F8888C49E9CA}"/>
          </ac:spMkLst>
        </pc:spChg>
        <pc:spChg chg="mod">
          <ac:chgData name="alisha saley" userId="92261b077c2843b1" providerId="LiveId" clId="{A6452C20-F4C9-4A4F-96F6-284DFF9742EA}" dt="2023-05-19T08:30:10.021" v="17014" actId="1076"/>
          <ac:spMkLst>
            <pc:docMk/>
            <pc:sldMk cId="819583361" sldId="307"/>
            <ac:spMk id="58" creationId="{5FDFC29F-AAC3-6F5A-A54A-B6B733E15819}"/>
          </ac:spMkLst>
        </pc:spChg>
        <pc:spChg chg="mod">
          <ac:chgData name="alisha saley" userId="92261b077c2843b1" providerId="LiveId" clId="{A6452C20-F4C9-4A4F-96F6-284DFF9742EA}" dt="2023-05-19T08:30:10.021" v="17014" actId="1076"/>
          <ac:spMkLst>
            <pc:docMk/>
            <pc:sldMk cId="819583361" sldId="307"/>
            <ac:spMk id="59" creationId="{1173EA26-E82B-941B-4B73-C8D53BF8A23B}"/>
          </ac:spMkLst>
        </pc:spChg>
        <pc:spChg chg="mod">
          <ac:chgData name="alisha saley" userId="92261b077c2843b1" providerId="LiveId" clId="{A6452C20-F4C9-4A4F-96F6-284DFF9742EA}" dt="2023-05-19T08:30:10.021" v="17014" actId="1076"/>
          <ac:spMkLst>
            <pc:docMk/>
            <pc:sldMk cId="819583361" sldId="307"/>
            <ac:spMk id="60" creationId="{8F435653-E872-1072-BCD2-62A76E0C32C1}"/>
          </ac:spMkLst>
        </pc:spChg>
        <pc:spChg chg="del">
          <ac:chgData name="alisha saley" userId="92261b077c2843b1" providerId="LiveId" clId="{A6452C20-F4C9-4A4F-96F6-284DFF9742EA}" dt="2023-05-19T08:29:30.816" v="17007" actId="478"/>
          <ac:spMkLst>
            <pc:docMk/>
            <pc:sldMk cId="819583361" sldId="307"/>
            <ac:spMk id="74" creationId="{544900FF-8406-2864-77F3-E0BDA90CEEEF}"/>
          </ac:spMkLst>
        </pc:spChg>
        <pc:spChg chg="del">
          <ac:chgData name="alisha saley" userId="92261b077c2843b1" providerId="LiveId" clId="{A6452C20-F4C9-4A4F-96F6-284DFF9742EA}" dt="2023-05-19T08:29:32.444" v="17008" actId="478"/>
          <ac:spMkLst>
            <pc:docMk/>
            <pc:sldMk cId="819583361" sldId="307"/>
            <ac:spMk id="75" creationId="{81A3734C-1D1A-6DDA-3B68-49890402F957}"/>
          </ac:spMkLst>
        </pc:spChg>
        <pc:grpChg chg="mod">
          <ac:chgData name="alisha saley" userId="92261b077c2843b1" providerId="LiveId" clId="{A6452C20-F4C9-4A4F-96F6-284DFF9742EA}" dt="2023-05-19T08:30:10.021" v="17014" actId="1076"/>
          <ac:grpSpMkLst>
            <pc:docMk/>
            <pc:sldMk cId="819583361" sldId="307"/>
            <ac:grpSpMk id="56" creationId="{31230BB5-3467-C704-67D7-09BD7FE01B30}"/>
          </ac:grpSpMkLst>
        </pc:grpChg>
        <pc:grpChg chg="mod">
          <ac:chgData name="alisha saley" userId="92261b077c2843b1" providerId="LiveId" clId="{A6452C20-F4C9-4A4F-96F6-284DFF9742EA}" dt="2023-05-19T08:30:10.021" v="17014" actId="1076"/>
          <ac:grpSpMkLst>
            <pc:docMk/>
            <pc:sldMk cId="819583361" sldId="307"/>
            <ac:grpSpMk id="57" creationId="{30F5AF42-FD94-4B40-0157-AEF99EDADD40}"/>
          </ac:grpSpMkLst>
        </pc:grpChg>
        <pc:picChg chg="mod">
          <ac:chgData name="alisha saley" userId="92261b077c2843b1" providerId="LiveId" clId="{A6452C20-F4C9-4A4F-96F6-284DFF9742EA}" dt="2023-05-19T08:30:10.021" v="17014" actId="1076"/>
          <ac:picMkLst>
            <pc:docMk/>
            <pc:sldMk cId="819583361" sldId="307"/>
            <ac:picMk id="61" creationId="{08FED7E7-6506-5515-2D63-8C302D884A20}"/>
          </ac:picMkLst>
        </pc:picChg>
        <pc:picChg chg="mod">
          <ac:chgData name="alisha saley" userId="92261b077c2843b1" providerId="LiveId" clId="{A6452C20-F4C9-4A4F-96F6-284DFF9742EA}" dt="2023-05-19T08:30:10.021" v="17014" actId="1076"/>
          <ac:picMkLst>
            <pc:docMk/>
            <pc:sldMk cId="819583361" sldId="307"/>
            <ac:picMk id="62" creationId="{28F42FEA-1D6F-ED05-6876-8266B0303339}"/>
          </ac:picMkLst>
        </pc:picChg>
        <pc:picChg chg="mod">
          <ac:chgData name="alisha saley" userId="92261b077c2843b1" providerId="LiveId" clId="{A6452C20-F4C9-4A4F-96F6-284DFF9742EA}" dt="2023-05-19T08:30:10.021" v="17014" actId="1076"/>
          <ac:picMkLst>
            <pc:docMk/>
            <pc:sldMk cId="819583361" sldId="307"/>
            <ac:picMk id="63" creationId="{788396AE-B611-E44C-8BE3-5E735C8447F9}"/>
          </ac:picMkLst>
        </pc:picChg>
        <pc:picChg chg="mod">
          <ac:chgData name="alisha saley" userId="92261b077c2843b1" providerId="LiveId" clId="{A6452C20-F4C9-4A4F-96F6-284DFF9742EA}" dt="2023-05-19T08:30:10.021" v="17014" actId="1076"/>
          <ac:picMkLst>
            <pc:docMk/>
            <pc:sldMk cId="819583361" sldId="307"/>
            <ac:picMk id="64" creationId="{E0F9CBC5-F03D-CB26-9F27-38099469BC1C}"/>
          </ac:picMkLst>
        </pc:picChg>
        <pc:picChg chg="mod">
          <ac:chgData name="alisha saley" userId="92261b077c2843b1" providerId="LiveId" clId="{A6452C20-F4C9-4A4F-96F6-284DFF9742EA}" dt="2023-05-19T08:30:10.021" v="17014" actId="1076"/>
          <ac:picMkLst>
            <pc:docMk/>
            <pc:sldMk cId="819583361" sldId="307"/>
            <ac:picMk id="65" creationId="{4137337E-D089-A57A-9755-45979084D526}"/>
          </ac:picMkLst>
        </pc:picChg>
        <pc:picChg chg="mod">
          <ac:chgData name="alisha saley" userId="92261b077c2843b1" providerId="LiveId" clId="{A6452C20-F4C9-4A4F-96F6-284DFF9742EA}" dt="2023-05-19T08:30:10.021" v="17014" actId="1076"/>
          <ac:picMkLst>
            <pc:docMk/>
            <pc:sldMk cId="819583361" sldId="307"/>
            <ac:picMk id="66" creationId="{29F102F8-708F-EC8D-6213-4F0255FABADF}"/>
          </ac:picMkLst>
        </pc:picChg>
        <pc:picChg chg="mod">
          <ac:chgData name="alisha saley" userId="92261b077c2843b1" providerId="LiveId" clId="{A6452C20-F4C9-4A4F-96F6-284DFF9742EA}" dt="2023-05-19T08:30:10.021" v="17014" actId="1076"/>
          <ac:picMkLst>
            <pc:docMk/>
            <pc:sldMk cId="819583361" sldId="307"/>
            <ac:picMk id="67" creationId="{F88C351E-2228-DE7D-C76B-304E1FDBD48A}"/>
          </ac:picMkLst>
        </pc:picChg>
        <pc:picChg chg="mod">
          <ac:chgData name="alisha saley" userId="92261b077c2843b1" providerId="LiveId" clId="{A6452C20-F4C9-4A4F-96F6-284DFF9742EA}" dt="2023-05-19T08:30:10.021" v="17014" actId="1076"/>
          <ac:picMkLst>
            <pc:docMk/>
            <pc:sldMk cId="819583361" sldId="307"/>
            <ac:picMk id="68" creationId="{EE1FEBF4-AC7F-34A3-C494-5D865613F5AF}"/>
          </ac:picMkLst>
        </pc:picChg>
        <pc:picChg chg="mod">
          <ac:chgData name="alisha saley" userId="92261b077c2843b1" providerId="LiveId" clId="{A6452C20-F4C9-4A4F-96F6-284DFF9742EA}" dt="2023-05-19T08:30:10.021" v="17014" actId="1076"/>
          <ac:picMkLst>
            <pc:docMk/>
            <pc:sldMk cId="819583361" sldId="307"/>
            <ac:picMk id="69" creationId="{7E823087-376E-21AE-ADC3-BD714BE0070E}"/>
          </ac:picMkLst>
        </pc:picChg>
        <pc:picChg chg="mod">
          <ac:chgData name="alisha saley" userId="92261b077c2843b1" providerId="LiveId" clId="{A6452C20-F4C9-4A4F-96F6-284DFF9742EA}" dt="2023-05-19T08:30:10.021" v="17014" actId="1076"/>
          <ac:picMkLst>
            <pc:docMk/>
            <pc:sldMk cId="819583361" sldId="307"/>
            <ac:picMk id="70" creationId="{3947F756-DF02-6417-61F7-27C8F7065554}"/>
          </ac:picMkLst>
        </pc:picChg>
        <pc:picChg chg="mod">
          <ac:chgData name="alisha saley" userId="92261b077c2843b1" providerId="LiveId" clId="{A6452C20-F4C9-4A4F-96F6-284DFF9742EA}" dt="2023-05-19T08:30:10.021" v="17014" actId="1076"/>
          <ac:picMkLst>
            <pc:docMk/>
            <pc:sldMk cId="819583361" sldId="307"/>
            <ac:picMk id="71" creationId="{1A06D875-EF1A-9023-0E21-EE7EC69100A2}"/>
          </ac:picMkLst>
        </pc:picChg>
      </pc:sldChg>
      <pc:sldChg chg="add">
        <pc:chgData name="alisha saley" userId="92261b077c2843b1" providerId="LiveId" clId="{A6452C20-F4C9-4A4F-96F6-284DFF9742EA}" dt="2023-05-19T08:34:44.488" v="17078" actId="2890"/>
        <pc:sldMkLst>
          <pc:docMk/>
          <pc:sldMk cId="3397165582" sldId="308"/>
        </pc:sldMkLst>
      </pc:sldChg>
      <pc:sldChg chg="addSp delSp modSp new mod">
        <pc:chgData name="alisha saley" userId="92261b077c2843b1" providerId="LiveId" clId="{A6452C20-F4C9-4A4F-96F6-284DFF9742EA}" dt="2023-05-19T09:05:43.961" v="17421" actId="1076"/>
        <pc:sldMkLst>
          <pc:docMk/>
          <pc:sldMk cId="864073857" sldId="309"/>
        </pc:sldMkLst>
        <pc:spChg chg="del mod">
          <ac:chgData name="alisha saley" userId="92261b077c2843b1" providerId="LiveId" clId="{A6452C20-F4C9-4A4F-96F6-284DFF9742EA}" dt="2023-05-19T09:04:43.887" v="17302" actId="478"/>
          <ac:spMkLst>
            <pc:docMk/>
            <pc:sldMk cId="864073857" sldId="309"/>
            <ac:spMk id="2" creationId="{A9B98033-3F8B-5BB3-326A-15116D66E91C}"/>
          </ac:spMkLst>
        </pc:spChg>
        <pc:spChg chg="mod">
          <ac:chgData name="alisha saley" userId="92261b077c2843b1" providerId="LiveId" clId="{A6452C20-F4C9-4A4F-96F6-284DFF9742EA}" dt="2023-05-19T09:05:26.876" v="17417" actId="27636"/>
          <ac:spMkLst>
            <pc:docMk/>
            <pc:sldMk cId="864073857" sldId="309"/>
            <ac:spMk id="3" creationId="{238D1469-FA9E-7F97-B913-485FDADCF200}"/>
          </ac:spMkLst>
        </pc:spChg>
        <pc:picChg chg="add mod modCrop">
          <ac:chgData name="alisha saley" userId="92261b077c2843b1" providerId="LiveId" clId="{A6452C20-F4C9-4A4F-96F6-284DFF9742EA}" dt="2023-05-19T09:05:43.961" v="17421" actId="1076"/>
          <ac:picMkLst>
            <pc:docMk/>
            <pc:sldMk cId="864073857" sldId="309"/>
            <ac:picMk id="5" creationId="{325B5A6F-43A7-DDF6-5BF9-7F14A46364D4}"/>
          </ac:picMkLst>
        </pc:picChg>
      </pc:sldChg>
      <pc:sldChg chg="addSp delSp modSp add mod">
        <pc:chgData name="alisha saley" userId="92261b077c2843b1" providerId="LiveId" clId="{A6452C20-F4C9-4A4F-96F6-284DFF9742EA}" dt="2023-05-19T09:16:32.359" v="17611" actId="478"/>
        <pc:sldMkLst>
          <pc:docMk/>
          <pc:sldMk cId="507660937" sldId="310"/>
        </pc:sldMkLst>
        <pc:spChg chg="mod">
          <ac:chgData name="alisha saley" userId="92261b077c2843b1" providerId="LiveId" clId="{A6452C20-F4C9-4A4F-96F6-284DFF9742EA}" dt="2023-05-19T09:12:35.665" v="17554" actId="1076"/>
          <ac:spMkLst>
            <pc:docMk/>
            <pc:sldMk cId="507660937" sldId="310"/>
            <ac:spMk id="18" creationId="{33B061E8-0EA0-8C93-3248-E18D44F37BC9}"/>
          </ac:spMkLst>
        </pc:spChg>
        <pc:spChg chg="mod">
          <ac:chgData name="alisha saley" userId="92261b077c2843b1" providerId="LiveId" clId="{A6452C20-F4C9-4A4F-96F6-284DFF9742EA}" dt="2023-05-19T09:12:35.665" v="17554" actId="1076"/>
          <ac:spMkLst>
            <pc:docMk/>
            <pc:sldMk cId="507660937" sldId="310"/>
            <ac:spMk id="19" creationId="{D28D50A0-29F8-A938-ED7F-155A94E86BAE}"/>
          </ac:spMkLst>
        </pc:spChg>
        <pc:spChg chg="mod">
          <ac:chgData name="alisha saley" userId="92261b077c2843b1" providerId="LiveId" clId="{A6452C20-F4C9-4A4F-96F6-284DFF9742EA}" dt="2023-05-19T09:12:35.665" v="17554" actId="1076"/>
          <ac:spMkLst>
            <pc:docMk/>
            <pc:sldMk cId="507660937" sldId="310"/>
            <ac:spMk id="20" creationId="{B6184CB0-B6DD-4AA5-492D-9E21EFC71CF6}"/>
          </ac:spMkLst>
        </pc:spChg>
        <pc:spChg chg="add del mod">
          <ac:chgData name="alisha saley" userId="92261b077c2843b1" providerId="LiveId" clId="{A6452C20-F4C9-4A4F-96F6-284DFF9742EA}" dt="2023-05-19T09:16:22.509" v="17607" actId="478"/>
          <ac:spMkLst>
            <pc:docMk/>
            <pc:sldMk cId="507660937" sldId="310"/>
            <ac:spMk id="35" creationId="{249D1786-9EC0-7591-A99D-B4DB6845564C}"/>
          </ac:spMkLst>
        </pc:spChg>
        <pc:spChg chg="add mod">
          <ac:chgData name="alisha saley" userId="92261b077c2843b1" providerId="LiveId" clId="{A6452C20-F4C9-4A4F-96F6-284DFF9742EA}" dt="2023-05-19T09:12:29.889" v="17550" actId="1076"/>
          <ac:spMkLst>
            <pc:docMk/>
            <pc:sldMk cId="507660937" sldId="310"/>
            <ac:spMk id="36" creationId="{4C4299ED-32D0-60EC-A36B-51361B644B28}"/>
          </ac:spMkLst>
        </pc:spChg>
        <pc:spChg chg="add del mod">
          <ac:chgData name="alisha saley" userId="92261b077c2843b1" providerId="LiveId" clId="{A6452C20-F4C9-4A4F-96F6-284DFF9742EA}" dt="2023-05-19T09:16:29.870" v="17609" actId="478"/>
          <ac:spMkLst>
            <pc:docMk/>
            <pc:sldMk cId="507660937" sldId="310"/>
            <ac:spMk id="37" creationId="{53AF1F88-33C4-83EA-0B83-7590C373B755}"/>
          </ac:spMkLst>
        </pc:spChg>
        <pc:grpChg chg="mod">
          <ac:chgData name="alisha saley" userId="92261b077c2843b1" providerId="LiveId" clId="{A6452C20-F4C9-4A4F-96F6-284DFF9742EA}" dt="2023-05-19T09:12:35.665" v="17554" actId="1076"/>
          <ac:grpSpMkLst>
            <pc:docMk/>
            <pc:sldMk cId="507660937" sldId="310"/>
            <ac:grpSpMk id="4" creationId="{67B01177-BFEC-4577-493A-7DADFF9BF852}"/>
          </ac:grpSpMkLst>
        </pc:grpChg>
        <pc:grpChg chg="mod">
          <ac:chgData name="alisha saley" userId="92261b077c2843b1" providerId="LiveId" clId="{A6452C20-F4C9-4A4F-96F6-284DFF9742EA}" dt="2023-05-19T09:12:35.665" v="17554" actId="1076"/>
          <ac:grpSpMkLst>
            <pc:docMk/>
            <pc:sldMk cId="507660937" sldId="310"/>
            <ac:grpSpMk id="23" creationId="{BDCC8DBC-7C22-D569-AA81-5024B89CAA1B}"/>
          </ac:grpSpMkLst>
        </pc:grpChg>
        <pc:picChg chg="mod">
          <ac:chgData name="alisha saley" userId="92261b077c2843b1" providerId="LiveId" clId="{A6452C20-F4C9-4A4F-96F6-284DFF9742EA}" dt="2023-05-19T09:12:35.665" v="17554" actId="1076"/>
          <ac:picMkLst>
            <pc:docMk/>
            <pc:sldMk cId="507660937" sldId="310"/>
            <ac:picMk id="5" creationId="{43BF1361-7C75-0D7E-A6A5-71FADAC0060F}"/>
          </ac:picMkLst>
        </pc:picChg>
        <pc:picChg chg="mod">
          <ac:chgData name="alisha saley" userId="92261b077c2843b1" providerId="LiveId" clId="{A6452C20-F4C9-4A4F-96F6-284DFF9742EA}" dt="2023-05-19T09:12:35.665" v="17554" actId="1076"/>
          <ac:picMkLst>
            <pc:docMk/>
            <pc:sldMk cId="507660937" sldId="310"/>
            <ac:picMk id="6" creationId="{F0C76A49-FF70-876F-C85E-1C0C999BFE03}"/>
          </ac:picMkLst>
        </pc:picChg>
        <pc:picChg chg="mod">
          <ac:chgData name="alisha saley" userId="92261b077c2843b1" providerId="LiveId" clId="{A6452C20-F4C9-4A4F-96F6-284DFF9742EA}" dt="2023-05-19T09:12:35.665" v="17554" actId="1076"/>
          <ac:picMkLst>
            <pc:docMk/>
            <pc:sldMk cId="507660937" sldId="310"/>
            <ac:picMk id="7" creationId="{DB47BAFC-5735-B6F4-9C8C-E45811C8E3BD}"/>
          </ac:picMkLst>
        </pc:picChg>
        <pc:picChg chg="mod">
          <ac:chgData name="alisha saley" userId="92261b077c2843b1" providerId="LiveId" clId="{A6452C20-F4C9-4A4F-96F6-284DFF9742EA}" dt="2023-05-19T09:12:35.665" v="17554" actId="1076"/>
          <ac:picMkLst>
            <pc:docMk/>
            <pc:sldMk cId="507660937" sldId="310"/>
            <ac:picMk id="8" creationId="{209748A5-10D6-B17A-E196-D781BE79D353}"/>
          </ac:picMkLst>
        </pc:picChg>
        <pc:picChg chg="mod">
          <ac:chgData name="alisha saley" userId="92261b077c2843b1" providerId="LiveId" clId="{A6452C20-F4C9-4A4F-96F6-284DFF9742EA}" dt="2023-05-19T09:12:35.665" v="17554" actId="1076"/>
          <ac:picMkLst>
            <pc:docMk/>
            <pc:sldMk cId="507660937" sldId="310"/>
            <ac:picMk id="9" creationId="{339E87E8-3978-6578-4F6E-DC13B695152A}"/>
          </ac:picMkLst>
        </pc:picChg>
        <pc:picChg chg="mod">
          <ac:chgData name="alisha saley" userId="92261b077c2843b1" providerId="LiveId" clId="{A6452C20-F4C9-4A4F-96F6-284DFF9742EA}" dt="2023-05-19T09:12:35.665" v="17554" actId="1076"/>
          <ac:picMkLst>
            <pc:docMk/>
            <pc:sldMk cId="507660937" sldId="310"/>
            <ac:picMk id="10" creationId="{00352334-5681-CA3B-2E45-13B670C84F38}"/>
          </ac:picMkLst>
        </pc:picChg>
        <pc:picChg chg="mod">
          <ac:chgData name="alisha saley" userId="92261b077c2843b1" providerId="LiveId" clId="{A6452C20-F4C9-4A4F-96F6-284DFF9742EA}" dt="2023-05-19T09:12:35.665" v="17554" actId="1076"/>
          <ac:picMkLst>
            <pc:docMk/>
            <pc:sldMk cId="507660937" sldId="310"/>
            <ac:picMk id="11" creationId="{C687DC36-51A7-DE6D-1003-5B4F0207A22D}"/>
          </ac:picMkLst>
        </pc:picChg>
        <pc:picChg chg="mod">
          <ac:chgData name="alisha saley" userId="92261b077c2843b1" providerId="LiveId" clId="{A6452C20-F4C9-4A4F-96F6-284DFF9742EA}" dt="2023-05-19T09:12:35.665" v="17554" actId="1076"/>
          <ac:picMkLst>
            <pc:docMk/>
            <pc:sldMk cId="507660937" sldId="310"/>
            <ac:picMk id="12" creationId="{CF9D8950-7202-0239-3A4F-74A918D65D29}"/>
          </ac:picMkLst>
        </pc:picChg>
        <pc:picChg chg="mod">
          <ac:chgData name="alisha saley" userId="92261b077c2843b1" providerId="LiveId" clId="{A6452C20-F4C9-4A4F-96F6-284DFF9742EA}" dt="2023-05-19T09:12:35.665" v="17554" actId="1076"/>
          <ac:picMkLst>
            <pc:docMk/>
            <pc:sldMk cId="507660937" sldId="310"/>
            <ac:picMk id="13" creationId="{B4FEEF86-2E97-F09C-9BE9-866B2C8C5E03}"/>
          </ac:picMkLst>
        </pc:picChg>
        <pc:picChg chg="mod">
          <ac:chgData name="alisha saley" userId="92261b077c2843b1" providerId="LiveId" clId="{A6452C20-F4C9-4A4F-96F6-284DFF9742EA}" dt="2023-05-19T09:12:35.665" v="17554" actId="1076"/>
          <ac:picMkLst>
            <pc:docMk/>
            <pc:sldMk cId="507660937" sldId="310"/>
            <ac:picMk id="14" creationId="{B13A35A6-A5F1-8714-6346-EFD8335FE09E}"/>
          </ac:picMkLst>
        </pc:picChg>
        <pc:picChg chg="mod">
          <ac:chgData name="alisha saley" userId="92261b077c2843b1" providerId="LiveId" clId="{A6452C20-F4C9-4A4F-96F6-284DFF9742EA}" dt="2023-05-19T09:12:35.665" v="17554" actId="1076"/>
          <ac:picMkLst>
            <pc:docMk/>
            <pc:sldMk cId="507660937" sldId="310"/>
            <ac:picMk id="15" creationId="{A0C51980-5349-CCDD-0672-F1DF5754C7C7}"/>
          </ac:picMkLst>
        </pc:picChg>
        <pc:picChg chg="mod">
          <ac:chgData name="alisha saley" userId="92261b077c2843b1" providerId="LiveId" clId="{A6452C20-F4C9-4A4F-96F6-284DFF9742EA}" dt="2023-05-19T09:12:35.665" v="17554" actId="1076"/>
          <ac:picMkLst>
            <pc:docMk/>
            <pc:sldMk cId="507660937" sldId="310"/>
            <ac:picMk id="16" creationId="{2151E866-180B-C96E-92AF-B55BF3D9CCC4}"/>
          </ac:picMkLst>
        </pc:picChg>
        <pc:picChg chg="mod">
          <ac:chgData name="alisha saley" userId="92261b077c2843b1" providerId="LiveId" clId="{A6452C20-F4C9-4A4F-96F6-284DFF9742EA}" dt="2023-05-19T09:12:35.665" v="17554" actId="1076"/>
          <ac:picMkLst>
            <pc:docMk/>
            <pc:sldMk cId="507660937" sldId="310"/>
            <ac:picMk id="17" creationId="{C114A61A-7B9A-4CB3-9E85-E81C6DF154EC}"/>
          </ac:picMkLst>
        </pc:picChg>
        <pc:cxnChg chg="add del mod">
          <ac:chgData name="alisha saley" userId="92261b077c2843b1" providerId="LiveId" clId="{A6452C20-F4C9-4A4F-96F6-284DFF9742EA}" dt="2023-05-19T09:16:24.616" v="17608" actId="478"/>
          <ac:cxnSpMkLst>
            <pc:docMk/>
            <pc:sldMk cId="507660937" sldId="310"/>
            <ac:cxnSpMk id="39" creationId="{52B36978-C727-872F-B82E-2ABE83B7294A}"/>
          </ac:cxnSpMkLst>
        </pc:cxnChg>
        <pc:cxnChg chg="add mod">
          <ac:chgData name="alisha saley" userId="92261b077c2843b1" providerId="LiveId" clId="{A6452C20-F4C9-4A4F-96F6-284DFF9742EA}" dt="2023-05-19T09:15:10.883" v="17594" actId="14100"/>
          <ac:cxnSpMkLst>
            <pc:docMk/>
            <pc:sldMk cId="507660937" sldId="310"/>
            <ac:cxnSpMk id="40" creationId="{09BE0B9B-2A34-7541-C5D9-7EEF2B9ACDC6}"/>
          </ac:cxnSpMkLst>
        </pc:cxnChg>
        <pc:cxnChg chg="add mod">
          <ac:chgData name="alisha saley" userId="92261b077c2843b1" providerId="LiveId" clId="{A6452C20-F4C9-4A4F-96F6-284DFF9742EA}" dt="2023-05-19T09:15:33.430" v="17596" actId="14100"/>
          <ac:cxnSpMkLst>
            <pc:docMk/>
            <pc:sldMk cId="507660937" sldId="310"/>
            <ac:cxnSpMk id="41" creationId="{B81DCE39-95E1-F758-7EB2-C34D669763CE}"/>
          </ac:cxnSpMkLst>
        </pc:cxnChg>
        <pc:cxnChg chg="add mod">
          <ac:chgData name="alisha saley" userId="92261b077c2843b1" providerId="LiveId" clId="{A6452C20-F4C9-4A4F-96F6-284DFF9742EA}" dt="2023-05-19T09:14:37.058" v="17590" actId="14100"/>
          <ac:cxnSpMkLst>
            <pc:docMk/>
            <pc:sldMk cId="507660937" sldId="310"/>
            <ac:cxnSpMk id="42" creationId="{A4DE5A05-689A-FE9C-40C8-B1C0E76CBB2A}"/>
          </ac:cxnSpMkLst>
        </pc:cxnChg>
        <pc:cxnChg chg="add del mod">
          <ac:chgData name="alisha saley" userId="92261b077c2843b1" providerId="LiveId" clId="{A6452C20-F4C9-4A4F-96F6-284DFF9742EA}" dt="2023-05-19T09:16:32.359" v="17611" actId="478"/>
          <ac:cxnSpMkLst>
            <pc:docMk/>
            <pc:sldMk cId="507660937" sldId="310"/>
            <ac:cxnSpMk id="49" creationId="{E119BF35-34A1-C741-E0DA-502BEC609E6D}"/>
          </ac:cxnSpMkLst>
        </pc:cxnChg>
        <pc:cxnChg chg="add del mod">
          <ac:chgData name="alisha saley" userId="92261b077c2843b1" providerId="LiveId" clId="{A6452C20-F4C9-4A4F-96F6-284DFF9742EA}" dt="2023-05-19T09:16:30.953" v="17610" actId="478"/>
          <ac:cxnSpMkLst>
            <pc:docMk/>
            <pc:sldMk cId="507660937" sldId="310"/>
            <ac:cxnSpMk id="51" creationId="{6E09A159-6C13-FE76-A48C-74645A47F878}"/>
          </ac:cxnSpMkLst>
        </pc:cxnChg>
      </pc:sldChg>
      <pc:sldChg chg="delSp modSp add mod">
        <pc:chgData name="alisha saley" userId="92261b077c2843b1" providerId="LiveId" clId="{A6452C20-F4C9-4A4F-96F6-284DFF9742EA}" dt="2023-05-19T09:16:59.687" v="17618" actId="478"/>
        <pc:sldMkLst>
          <pc:docMk/>
          <pc:sldMk cId="2512430334" sldId="311"/>
        </pc:sldMkLst>
        <pc:spChg chg="del">
          <ac:chgData name="alisha saley" userId="92261b077c2843b1" providerId="LiveId" clId="{A6452C20-F4C9-4A4F-96F6-284DFF9742EA}" dt="2023-05-19T09:16:51.006" v="17615" actId="478"/>
          <ac:spMkLst>
            <pc:docMk/>
            <pc:sldMk cId="2512430334" sldId="311"/>
            <ac:spMk id="36" creationId="{4C4299ED-32D0-60EC-A36B-51361B644B28}"/>
          </ac:spMkLst>
        </pc:spChg>
        <pc:spChg chg="del">
          <ac:chgData name="alisha saley" userId="92261b077c2843b1" providerId="LiveId" clId="{A6452C20-F4C9-4A4F-96F6-284DFF9742EA}" dt="2023-05-19T09:16:57.066" v="17616" actId="478"/>
          <ac:spMkLst>
            <pc:docMk/>
            <pc:sldMk cId="2512430334" sldId="311"/>
            <ac:spMk id="37" creationId="{53AF1F88-33C4-83EA-0B83-7590C373B755}"/>
          </ac:spMkLst>
        </pc:spChg>
        <pc:cxnChg chg="del">
          <ac:chgData name="alisha saley" userId="92261b077c2843b1" providerId="LiveId" clId="{A6452C20-F4C9-4A4F-96F6-284DFF9742EA}" dt="2023-05-19T09:16:45.416" v="17613" actId="478"/>
          <ac:cxnSpMkLst>
            <pc:docMk/>
            <pc:sldMk cId="2512430334" sldId="311"/>
            <ac:cxnSpMk id="40" creationId="{09BE0B9B-2A34-7541-C5D9-7EEF2B9ACDC6}"/>
          </ac:cxnSpMkLst>
        </pc:cxnChg>
        <pc:cxnChg chg="del">
          <ac:chgData name="alisha saley" userId="92261b077c2843b1" providerId="LiveId" clId="{A6452C20-F4C9-4A4F-96F6-284DFF9742EA}" dt="2023-05-19T09:16:46.839" v="17614" actId="478"/>
          <ac:cxnSpMkLst>
            <pc:docMk/>
            <pc:sldMk cId="2512430334" sldId="311"/>
            <ac:cxnSpMk id="41" creationId="{B81DCE39-95E1-F758-7EB2-C34D669763CE}"/>
          </ac:cxnSpMkLst>
        </pc:cxnChg>
        <pc:cxnChg chg="del mod">
          <ac:chgData name="alisha saley" userId="92261b077c2843b1" providerId="LiveId" clId="{A6452C20-F4C9-4A4F-96F6-284DFF9742EA}" dt="2023-05-19T09:16:43.532" v="17612" actId="478"/>
          <ac:cxnSpMkLst>
            <pc:docMk/>
            <pc:sldMk cId="2512430334" sldId="311"/>
            <ac:cxnSpMk id="42" creationId="{A4DE5A05-689A-FE9C-40C8-B1C0E76CBB2A}"/>
          </ac:cxnSpMkLst>
        </pc:cxnChg>
        <pc:cxnChg chg="del">
          <ac:chgData name="alisha saley" userId="92261b077c2843b1" providerId="LiveId" clId="{A6452C20-F4C9-4A4F-96F6-284DFF9742EA}" dt="2023-05-19T09:16:58.392" v="17617" actId="478"/>
          <ac:cxnSpMkLst>
            <pc:docMk/>
            <pc:sldMk cId="2512430334" sldId="311"/>
            <ac:cxnSpMk id="49" creationId="{E119BF35-34A1-C741-E0DA-502BEC609E6D}"/>
          </ac:cxnSpMkLst>
        </pc:cxnChg>
        <pc:cxnChg chg="del mod">
          <ac:chgData name="alisha saley" userId="92261b077c2843b1" providerId="LiveId" clId="{A6452C20-F4C9-4A4F-96F6-284DFF9742EA}" dt="2023-05-19T09:16:59.687" v="17618" actId="478"/>
          <ac:cxnSpMkLst>
            <pc:docMk/>
            <pc:sldMk cId="2512430334" sldId="311"/>
            <ac:cxnSpMk id="51" creationId="{6E09A159-6C13-FE76-A48C-74645A47F878}"/>
          </ac:cxnSpMkLst>
        </pc:cxnChg>
      </pc:sldChg>
      <pc:sldChg chg="addSp delSp modSp add mod">
        <pc:chgData name="alisha saley" userId="92261b077c2843b1" providerId="LiveId" clId="{A6452C20-F4C9-4A4F-96F6-284DFF9742EA}" dt="2023-05-19T09:17:22.653" v="17627" actId="478"/>
        <pc:sldMkLst>
          <pc:docMk/>
          <pc:sldMk cId="3290668778" sldId="312"/>
        </pc:sldMkLst>
        <pc:spChg chg="del">
          <ac:chgData name="alisha saley" userId="92261b077c2843b1" providerId="LiveId" clId="{A6452C20-F4C9-4A4F-96F6-284DFF9742EA}" dt="2023-05-19T09:17:17.633" v="17624" actId="478"/>
          <ac:spMkLst>
            <pc:docMk/>
            <pc:sldMk cId="3290668778" sldId="312"/>
            <ac:spMk id="35" creationId="{249D1786-9EC0-7591-A99D-B4DB6845564C}"/>
          </ac:spMkLst>
        </pc:spChg>
        <pc:spChg chg="del">
          <ac:chgData name="alisha saley" userId="92261b077c2843b1" providerId="LiveId" clId="{A6452C20-F4C9-4A4F-96F6-284DFF9742EA}" dt="2023-05-19T09:17:14.418" v="17622" actId="478"/>
          <ac:spMkLst>
            <pc:docMk/>
            <pc:sldMk cId="3290668778" sldId="312"/>
            <ac:spMk id="36" creationId="{4C4299ED-32D0-60EC-A36B-51361B644B28}"/>
          </ac:spMkLst>
        </pc:spChg>
        <pc:grpChg chg="add del">
          <ac:chgData name="alisha saley" userId="92261b077c2843b1" providerId="LiveId" clId="{A6452C20-F4C9-4A4F-96F6-284DFF9742EA}" dt="2023-05-19T09:17:11.635" v="17621" actId="478"/>
          <ac:grpSpMkLst>
            <pc:docMk/>
            <pc:sldMk cId="3290668778" sldId="312"/>
            <ac:grpSpMk id="23" creationId="{BDCC8DBC-7C22-D569-AA81-5024B89CAA1B}"/>
          </ac:grpSpMkLst>
        </pc:grpChg>
        <pc:cxnChg chg="del mod">
          <ac:chgData name="alisha saley" userId="92261b077c2843b1" providerId="LiveId" clId="{A6452C20-F4C9-4A4F-96F6-284DFF9742EA}" dt="2023-05-19T09:17:21.158" v="17626" actId="478"/>
          <ac:cxnSpMkLst>
            <pc:docMk/>
            <pc:sldMk cId="3290668778" sldId="312"/>
            <ac:cxnSpMk id="39" creationId="{52B36978-C727-872F-B82E-2ABE83B7294A}"/>
          </ac:cxnSpMkLst>
        </pc:cxnChg>
        <pc:cxnChg chg="del">
          <ac:chgData name="alisha saley" userId="92261b077c2843b1" providerId="LiveId" clId="{A6452C20-F4C9-4A4F-96F6-284DFF9742EA}" dt="2023-05-19T09:17:22.653" v="17627" actId="478"/>
          <ac:cxnSpMkLst>
            <pc:docMk/>
            <pc:sldMk cId="3290668778" sldId="312"/>
            <ac:cxnSpMk id="40" creationId="{09BE0B9B-2A34-7541-C5D9-7EEF2B9ACDC6}"/>
          </ac:cxnSpMkLst>
        </pc:cxnChg>
        <pc:cxnChg chg="del">
          <ac:chgData name="alisha saley" userId="92261b077c2843b1" providerId="LiveId" clId="{A6452C20-F4C9-4A4F-96F6-284DFF9742EA}" dt="2023-05-19T09:17:19.660" v="17625" actId="478"/>
          <ac:cxnSpMkLst>
            <pc:docMk/>
            <pc:sldMk cId="3290668778" sldId="312"/>
            <ac:cxnSpMk id="41" creationId="{B81DCE39-95E1-F758-7EB2-C34D669763CE}"/>
          </ac:cxnSpMkLst>
        </pc:cxnChg>
        <pc:cxnChg chg="del mod">
          <ac:chgData name="alisha saley" userId="92261b077c2843b1" providerId="LiveId" clId="{A6452C20-F4C9-4A4F-96F6-284DFF9742EA}" dt="2023-05-19T09:17:15.513" v="17623" actId="478"/>
          <ac:cxnSpMkLst>
            <pc:docMk/>
            <pc:sldMk cId="3290668778" sldId="312"/>
            <ac:cxnSpMk id="42" creationId="{A4DE5A05-689A-FE9C-40C8-B1C0E76CBB2A}"/>
          </ac:cxnSpMkLst>
        </pc:cxnChg>
      </pc:sldChg>
      <pc:sldChg chg="add">
        <pc:chgData name="alisha saley" userId="92261b077c2843b1" providerId="LiveId" clId="{A6452C20-F4C9-4A4F-96F6-284DFF9742EA}" dt="2023-05-19T09:17:04.284" v="17619" actId="2890"/>
        <pc:sldMkLst>
          <pc:docMk/>
          <pc:sldMk cId="615288438" sldId="313"/>
        </pc:sldMkLst>
      </pc:sldChg>
      <pc:sldChg chg="addSp modSp add del">
        <pc:chgData name="alisha saley" userId="92261b077c2843b1" providerId="LiveId" clId="{A6452C20-F4C9-4A4F-96F6-284DFF9742EA}" dt="2023-05-19T09:21:30.009" v="17657" actId="47"/>
        <pc:sldMkLst>
          <pc:docMk/>
          <pc:sldMk cId="2826788062" sldId="314"/>
        </pc:sldMkLst>
        <pc:spChg chg="mod">
          <ac:chgData name="alisha saley" userId="92261b077c2843b1" providerId="LiveId" clId="{A6452C20-F4C9-4A4F-96F6-284DFF9742EA}" dt="2023-05-19T09:21:21.486" v="17656"/>
          <ac:spMkLst>
            <pc:docMk/>
            <pc:sldMk cId="2826788062" sldId="314"/>
            <ac:spMk id="29" creationId="{A1CE175B-7932-2EDE-EDBE-B1C39396F98C}"/>
          </ac:spMkLst>
        </pc:spChg>
        <pc:spChg chg="mod">
          <ac:chgData name="alisha saley" userId="92261b077c2843b1" providerId="LiveId" clId="{A6452C20-F4C9-4A4F-96F6-284DFF9742EA}" dt="2023-05-19T09:21:21.486" v="17656"/>
          <ac:spMkLst>
            <pc:docMk/>
            <pc:sldMk cId="2826788062" sldId="314"/>
            <ac:spMk id="33" creationId="{6D3B149D-FF73-7066-A946-497D3A591F58}"/>
          </ac:spMkLst>
        </pc:spChg>
        <pc:spChg chg="mod">
          <ac:chgData name="alisha saley" userId="92261b077c2843b1" providerId="LiveId" clId="{A6452C20-F4C9-4A4F-96F6-284DFF9742EA}" dt="2023-05-19T09:21:21.486" v="17656"/>
          <ac:spMkLst>
            <pc:docMk/>
            <pc:sldMk cId="2826788062" sldId="314"/>
            <ac:spMk id="37" creationId="{6D559E49-ADC0-5BB4-67D7-D48FA18A3C42}"/>
          </ac:spMkLst>
        </pc:spChg>
        <pc:spChg chg="mod">
          <ac:chgData name="alisha saley" userId="92261b077c2843b1" providerId="LiveId" clId="{A6452C20-F4C9-4A4F-96F6-284DFF9742EA}" dt="2023-05-19T09:21:21.486" v="17656"/>
          <ac:spMkLst>
            <pc:docMk/>
            <pc:sldMk cId="2826788062" sldId="314"/>
            <ac:spMk id="41" creationId="{CDAE2554-2ACD-A346-DB8E-448D916528FE}"/>
          </ac:spMkLst>
        </pc:spChg>
        <pc:spChg chg="mod">
          <ac:chgData name="alisha saley" userId="92261b077c2843b1" providerId="LiveId" clId="{A6452C20-F4C9-4A4F-96F6-284DFF9742EA}" dt="2023-05-19T09:21:21.486" v="17656"/>
          <ac:spMkLst>
            <pc:docMk/>
            <pc:sldMk cId="2826788062" sldId="314"/>
            <ac:spMk id="44" creationId="{3B77E300-8CD1-1F93-50A9-E013BE4836B8}"/>
          </ac:spMkLst>
        </pc:spChg>
        <pc:spChg chg="mod">
          <ac:chgData name="alisha saley" userId="92261b077c2843b1" providerId="LiveId" clId="{A6452C20-F4C9-4A4F-96F6-284DFF9742EA}" dt="2023-05-19T09:21:21.486" v="17656"/>
          <ac:spMkLst>
            <pc:docMk/>
            <pc:sldMk cId="2826788062" sldId="314"/>
            <ac:spMk id="46" creationId="{23AE4C4B-943F-BF16-661A-B2B107A229FA}"/>
          </ac:spMkLst>
        </pc:spChg>
        <pc:spChg chg="mod">
          <ac:chgData name="alisha saley" userId="92261b077c2843b1" providerId="LiveId" clId="{A6452C20-F4C9-4A4F-96F6-284DFF9742EA}" dt="2023-05-19T09:21:21.486" v="17656"/>
          <ac:spMkLst>
            <pc:docMk/>
            <pc:sldMk cId="2826788062" sldId="314"/>
            <ac:spMk id="48" creationId="{A217BF49-AADA-6384-2ECA-A713CB530B52}"/>
          </ac:spMkLst>
        </pc:spChg>
        <pc:spChg chg="mod">
          <ac:chgData name="alisha saley" userId="92261b077c2843b1" providerId="LiveId" clId="{A6452C20-F4C9-4A4F-96F6-284DFF9742EA}" dt="2023-05-19T09:21:21.486" v="17656"/>
          <ac:spMkLst>
            <pc:docMk/>
            <pc:sldMk cId="2826788062" sldId="314"/>
            <ac:spMk id="50" creationId="{F0A95332-BD61-2E19-5526-4523AC7626A0}"/>
          </ac:spMkLst>
        </pc:spChg>
        <pc:grpChg chg="add mod">
          <ac:chgData name="alisha saley" userId="92261b077c2843b1" providerId="LiveId" clId="{A6452C20-F4C9-4A4F-96F6-284DFF9742EA}" dt="2023-05-19T09:21:21.486" v="17656"/>
          <ac:grpSpMkLst>
            <pc:docMk/>
            <pc:sldMk cId="2826788062" sldId="314"/>
            <ac:grpSpMk id="2" creationId="{9470AD52-721E-2FBA-10E2-B1B735F95EA3}"/>
          </ac:grpSpMkLst>
        </pc:grpChg>
        <pc:grpChg chg="mod">
          <ac:chgData name="alisha saley" userId="92261b077c2843b1" providerId="LiveId" clId="{A6452C20-F4C9-4A4F-96F6-284DFF9742EA}" dt="2023-05-19T09:21:21.486" v="17656"/>
          <ac:grpSpMkLst>
            <pc:docMk/>
            <pc:sldMk cId="2826788062" sldId="314"/>
            <ac:grpSpMk id="15" creationId="{C4ED2058-FFA3-175D-2366-BB7D9EBBDB1D}"/>
          </ac:grpSpMkLst>
        </pc:grpChg>
        <pc:grpChg chg="mod">
          <ac:chgData name="alisha saley" userId="92261b077c2843b1" providerId="LiveId" clId="{A6452C20-F4C9-4A4F-96F6-284DFF9742EA}" dt="2023-05-19T09:21:21.486" v="17656"/>
          <ac:grpSpMkLst>
            <pc:docMk/>
            <pc:sldMk cId="2826788062" sldId="314"/>
            <ac:grpSpMk id="16" creationId="{5F55B1FB-F96B-A053-0371-826DFD396686}"/>
          </ac:grpSpMkLst>
        </pc:grpChg>
        <pc:grpChg chg="mod">
          <ac:chgData name="alisha saley" userId="92261b077c2843b1" providerId="LiveId" clId="{A6452C20-F4C9-4A4F-96F6-284DFF9742EA}" dt="2023-05-19T09:21:21.486" v="17656"/>
          <ac:grpSpMkLst>
            <pc:docMk/>
            <pc:sldMk cId="2826788062" sldId="314"/>
            <ac:grpSpMk id="18" creationId="{417774BF-9BA3-6B33-A93A-AD31752D5DCF}"/>
          </ac:grpSpMkLst>
        </pc:grpChg>
        <pc:grpChg chg="mod">
          <ac:chgData name="alisha saley" userId="92261b077c2843b1" providerId="LiveId" clId="{A6452C20-F4C9-4A4F-96F6-284DFF9742EA}" dt="2023-05-19T09:21:21.486" v="17656"/>
          <ac:grpSpMkLst>
            <pc:docMk/>
            <pc:sldMk cId="2826788062" sldId="314"/>
            <ac:grpSpMk id="19" creationId="{D2D6D610-86DF-55F8-99B2-7DD2FAE91E68}"/>
          </ac:grpSpMkLst>
        </pc:grpChg>
        <pc:grpChg chg="mod">
          <ac:chgData name="alisha saley" userId="92261b077c2843b1" providerId="LiveId" clId="{A6452C20-F4C9-4A4F-96F6-284DFF9742EA}" dt="2023-05-19T09:21:21.486" v="17656"/>
          <ac:grpSpMkLst>
            <pc:docMk/>
            <pc:sldMk cId="2826788062" sldId="314"/>
            <ac:grpSpMk id="21" creationId="{652E7900-C1EF-854F-D42C-5374A77B8D79}"/>
          </ac:grpSpMkLst>
        </pc:grpChg>
        <pc:grpChg chg="mod">
          <ac:chgData name="alisha saley" userId="92261b077c2843b1" providerId="LiveId" clId="{A6452C20-F4C9-4A4F-96F6-284DFF9742EA}" dt="2023-05-19T09:21:21.486" v="17656"/>
          <ac:grpSpMkLst>
            <pc:docMk/>
            <pc:sldMk cId="2826788062" sldId="314"/>
            <ac:grpSpMk id="23" creationId="{798CA8DB-118C-4603-4BE7-EAAAD5C24D7E}"/>
          </ac:grpSpMkLst>
        </pc:grpChg>
        <pc:grpChg chg="mod">
          <ac:chgData name="alisha saley" userId="92261b077c2843b1" providerId="LiveId" clId="{A6452C20-F4C9-4A4F-96F6-284DFF9742EA}" dt="2023-05-19T09:21:21.486" v="17656"/>
          <ac:grpSpMkLst>
            <pc:docMk/>
            <pc:sldMk cId="2826788062" sldId="314"/>
            <ac:grpSpMk id="25" creationId="{75BD8416-593F-404C-3BF8-C0DD33197900}"/>
          </ac:grpSpMkLst>
        </pc:grpChg>
        <pc:grpChg chg="mod">
          <ac:chgData name="alisha saley" userId="92261b077c2843b1" providerId="LiveId" clId="{A6452C20-F4C9-4A4F-96F6-284DFF9742EA}" dt="2023-05-19T09:21:21.486" v="17656"/>
          <ac:grpSpMkLst>
            <pc:docMk/>
            <pc:sldMk cId="2826788062" sldId="314"/>
            <ac:grpSpMk id="27" creationId="{B66D7C1E-21EB-6160-5B79-DBF4EA9795A4}"/>
          </ac:grpSpMkLst>
        </pc:grpChg>
        <pc:picChg chg="mod">
          <ac:chgData name="alisha saley" userId="92261b077c2843b1" providerId="LiveId" clId="{A6452C20-F4C9-4A4F-96F6-284DFF9742EA}" dt="2023-05-19T09:21:21.486" v="17656"/>
          <ac:picMkLst>
            <pc:docMk/>
            <pc:sldMk cId="2826788062" sldId="314"/>
            <ac:picMk id="3" creationId="{C765827A-0320-5BD1-8235-CF31B676E2B5}"/>
          </ac:picMkLst>
        </pc:picChg>
        <pc:picChg chg="mod">
          <ac:chgData name="alisha saley" userId="92261b077c2843b1" providerId="LiveId" clId="{A6452C20-F4C9-4A4F-96F6-284DFF9742EA}" dt="2023-05-19T09:21:21.486" v="17656"/>
          <ac:picMkLst>
            <pc:docMk/>
            <pc:sldMk cId="2826788062" sldId="314"/>
            <ac:picMk id="4" creationId="{7A6B1D9A-5352-25CE-E7EF-5827DE9F5063}"/>
          </ac:picMkLst>
        </pc:picChg>
        <pc:picChg chg="mod">
          <ac:chgData name="alisha saley" userId="92261b077c2843b1" providerId="LiveId" clId="{A6452C20-F4C9-4A4F-96F6-284DFF9742EA}" dt="2023-05-19T09:21:21.486" v="17656"/>
          <ac:picMkLst>
            <pc:docMk/>
            <pc:sldMk cId="2826788062" sldId="314"/>
            <ac:picMk id="5" creationId="{5816CBD8-9F9E-3E7A-FAAB-83973B2F6A31}"/>
          </ac:picMkLst>
        </pc:picChg>
        <pc:picChg chg="mod">
          <ac:chgData name="alisha saley" userId="92261b077c2843b1" providerId="LiveId" clId="{A6452C20-F4C9-4A4F-96F6-284DFF9742EA}" dt="2023-05-19T09:21:21.486" v="17656"/>
          <ac:picMkLst>
            <pc:docMk/>
            <pc:sldMk cId="2826788062" sldId="314"/>
            <ac:picMk id="6" creationId="{6D5053D1-AB82-88A6-2BE3-ECA128AADFE1}"/>
          </ac:picMkLst>
        </pc:picChg>
        <pc:picChg chg="mod">
          <ac:chgData name="alisha saley" userId="92261b077c2843b1" providerId="LiveId" clId="{A6452C20-F4C9-4A4F-96F6-284DFF9742EA}" dt="2023-05-19T09:21:21.486" v="17656"/>
          <ac:picMkLst>
            <pc:docMk/>
            <pc:sldMk cId="2826788062" sldId="314"/>
            <ac:picMk id="7" creationId="{B099D89E-0966-5E37-84C9-BF7FF2ED7FAC}"/>
          </ac:picMkLst>
        </pc:picChg>
        <pc:picChg chg="mod">
          <ac:chgData name="alisha saley" userId="92261b077c2843b1" providerId="LiveId" clId="{A6452C20-F4C9-4A4F-96F6-284DFF9742EA}" dt="2023-05-19T09:21:21.486" v="17656"/>
          <ac:picMkLst>
            <pc:docMk/>
            <pc:sldMk cId="2826788062" sldId="314"/>
            <ac:picMk id="8" creationId="{4190E9D6-C16E-24E3-1B69-FBB30C9C2257}"/>
          </ac:picMkLst>
        </pc:picChg>
        <pc:picChg chg="mod">
          <ac:chgData name="alisha saley" userId="92261b077c2843b1" providerId="LiveId" clId="{A6452C20-F4C9-4A4F-96F6-284DFF9742EA}" dt="2023-05-19T09:21:21.486" v="17656"/>
          <ac:picMkLst>
            <pc:docMk/>
            <pc:sldMk cId="2826788062" sldId="314"/>
            <ac:picMk id="9" creationId="{989250E3-849D-67F0-4FCF-DBEED574F1F3}"/>
          </ac:picMkLst>
        </pc:picChg>
        <pc:picChg chg="mod">
          <ac:chgData name="alisha saley" userId="92261b077c2843b1" providerId="LiveId" clId="{A6452C20-F4C9-4A4F-96F6-284DFF9742EA}" dt="2023-05-19T09:21:21.486" v="17656"/>
          <ac:picMkLst>
            <pc:docMk/>
            <pc:sldMk cId="2826788062" sldId="314"/>
            <ac:picMk id="10" creationId="{8174940A-00AA-D817-2349-D1D7D9838E59}"/>
          </ac:picMkLst>
        </pc:picChg>
        <pc:picChg chg="mod">
          <ac:chgData name="alisha saley" userId="92261b077c2843b1" providerId="LiveId" clId="{A6452C20-F4C9-4A4F-96F6-284DFF9742EA}" dt="2023-05-19T09:21:21.486" v="17656"/>
          <ac:picMkLst>
            <pc:docMk/>
            <pc:sldMk cId="2826788062" sldId="314"/>
            <ac:picMk id="11" creationId="{B4CAA94B-1BF1-AB73-452E-63057767D121}"/>
          </ac:picMkLst>
        </pc:picChg>
        <pc:picChg chg="mod">
          <ac:chgData name="alisha saley" userId="92261b077c2843b1" providerId="LiveId" clId="{A6452C20-F4C9-4A4F-96F6-284DFF9742EA}" dt="2023-05-19T09:21:21.486" v="17656"/>
          <ac:picMkLst>
            <pc:docMk/>
            <pc:sldMk cId="2826788062" sldId="314"/>
            <ac:picMk id="12" creationId="{ABB10946-DCCE-BC95-D24C-8571A689C130}"/>
          </ac:picMkLst>
        </pc:picChg>
        <pc:picChg chg="mod">
          <ac:chgData name="alisha saley" userId="92261b077c2843b1" providerId="LiveId" clId="{A6452C20-F4C9-4A4F-96F6-284DFF9742EA}" dt="2023-05-19T09:21:21.486" v="17656"/>
          <ac:picMkLst>
            <pc:docMk/>
            <pc:sldMk cId="2826788062" sldId="314"/>
            <ac:picMk id="13" creationId="{74676111-C65D-A574-C336-4D84BD185977}"/>
          </ac:picMkLst>
        </pc:picChg>
        <pc:picChg chg="mod">
          <ac:chgData name="alisha saley" userId="92261b077c2843b1" providerId="LiveId" clId="{A6452C20-F4C9-4A4F-96F6-284DFF9742EA}" dt="2023-05-19T09:21:21.486" v="17656"/>
          <ac:picMkLst>
            <pc:docMk/>
            <pc:sldMk cId="2826788062" sldId="314"/>
            <ac:picMk id="14" creationId="{DB66205E-EF0C-8875-A113-5A030FEF5C06}"/>
          </ac:picMkLst>
        </pc:picChg>
        <pc:picChg chg="mod">
          <ac:chgData name="alisha saley" userId="92261b077c2843b1" providerId="LiveId" clId="{A6452C20-F4C9-4A4F-96F6-284DFF9742EA}" dt="2023-05-19T09:21:21.486" v="17656"/>
          <ac:picMkLst>
            <pc:docMk/>
            <pc:sldMk cId="2826788062" sldId="314"/>
            <ac:picMk id="31" creationId="{6AD9B466-79B9-CBD7-2ACC-3807428E9C49}"/>
          </ac:picMkLst>
        </pc:picChg>
        <pc:picChg chg="mod">
          <ac:chgData name="alisha saley" userId="92261b077c2843b1" providerId="LiveId" clId="{A6452C20-F4C9-4A4F-96F6-284DFF9742EA}" dt="2023-05-19T09:21:21.486" v="17656"/>
          <ac:picMkLst>
            <pc:docMk/>
            <pc:sldMk cId="2826788062" sldId="314"/>
            <ac:picMk id="35" creationId="{8B13EF2F-520A-84D6-3501-A3385DB59761}"/>
          </ac:picMkLst>
        </pc:picChg>
        <pc:picChg chg="mod">
          <ac:chgData name="alisha saley" userId="92261b077c2843b1" providerId="LiveId" clId="{A6452C20-F4C9-4A4F-96F6-284DFF9742EA}" dt="2023-05-19T09:21:21.486" v="17656"/>
          <ac:picMkLst>
            <pc:docMk/>
            <pc:sldMk cId="2826788062" sldId="314"/>
            <ac:picMk id="39" creationId="{15E44998-5532-795E-7FBB-FEA7A87AF107}"/>
          </ac:picMkLst>
        </pc:picChg>
        <pc:picChg chg="mod">
          <ac:chgData name="alisha saley" userId="92261b077c2843b1" providerId="LiveId" clId="{A6452C20-F4C9-4A4F-96F6-284DFF9742EA}" dt="2023-05-19T09:21:21.486" v="17656"/>
          <ac:picMkLst>
            <pc:docMk/>
            <pc:sldMk cId="2826788062" sldId="314"/>
            <ac:picMk id="43" creationId="{0E867C36-9746-EA3F-39FB-6EB3B55AF4F1}"/>
          </ac:picMkLst>
        </pc:picChg>
        <pc:picChg chg="mod">
          <ac:chgData name="alisha saley" userId="92261b077c2843b1" providerId="LiveId" clId="{A6452C20-F4C9-4A4F-96F6-284DFF9742EA}" dt="2023-05-19T09:21:21.486" v="17656"/>
          <ac:picMkLst>
            <pc:docMk/>
            <pc:sldMk cId="2826788062" sldId="314"/>
            <ac:picMk id="45" creationId="{CF875B69-5BAD-3146-CB80-0483BB14668D}"/>
          </ac:picMkLst>
        </pc:picChg>
        <pc:picChg chg="mod">
          <ac:chgData name="alisha saley" userId="92261b077c2843b1" providerId="LiveId" clId="{A6452C20-F4C9-4A4F-96F6-284DFF9742EA}" dt="2023-05-19T09:21:21.486" v="17656"/>
          <ac:picMkLst>
            <pc:docMk/>
            <pc:sldMk cId="2826788062" sldId="314"/>
            <ac:picMk id="47" creationId="{BF6A0C88-F03E-4AD8-DF78-B31DC9E93871}"/>
          </ac:picMkLst>
        </pc:picChg>
        <pc:picChg chg="mod">
          <ac:chgData name="alisha saley" userId="92261b077c2843b1" providerId="LiveId" clId="{A6452C20-F4C9-4A4F-96F6-284DFF9742EA}" dt="2023-05-19T09:21:21.486" v="17656"/>
          <ac:picMkLst>
            <pc:docMk/>
            <pc:sldMk cId="2826788062" sldId="314"/>
            <ac:picMk id="49" creationId="{385E391F-E369-8FD6-87B1-7D0E7ECE71D2}"/>
          </ac:picMkLst>
        </pc:picChg>
        <pc:picChg chg="mod">
          <ac:chgData name="alisha saley" userId="92261b077c2843b1" providerId="LiveId" clId="{A6452C20-F4C9-4A4F-96F6-284DFF9742EA}" dt="2023-05-19T09:21:21.486" v="17656"/>
          <ac:picMkLst>
            <pc:docMk/>
            <pc:sldMk cId="2826788062" sldId="314"/>
            <ac:picMk id="51" creationId="{6A8270C1-BEFF-8A5D-B1E6-DBACFF57E813}"/>
          </ac:picMkLst>
        </pc:picChg>
      </pc:sldChg>
      <pc:sldChg chg="addSp delSp modSp new mod">
        <pc:chgData name="alisha saley" userId="92261b077c2843b1" providerId="LiveId" clId="{A6452C20-F4C9-4A4F-96F6-284DFF9742EA}" dt="2023-05-19T09:22:15.090" v="17707" actId="478"/>
        <pc:sldMkLst>
          <pc:docMk/>
          <pc:sldMk cId="3555931384" sldId="314"/>
        </pc:sldMkLst>
        <pc:spChg chg="mod">
          <ac:chgData name="alisha saley" userId="92261b077c2843b1" providerId="LiveId" clId="{A6452C20-F4C9-4A4F-96F6-284DFF9742EA}" dt="2023-05-19T09:22:12.141" v="17706" actId="113"/>
          <ac:spMkLst>
            <pc:docMk/>
            <pc:sldMk cId="3555931384" sldId="314"/>
            <ac:spMk id="2" creationId="{9A1E881F-B98A-038F-F517-B2CB4FC68B57}"/>
          </ac:spMkLst>
        </pc:spChg>
        <pc:spChg chg="del">
          <ac:chgData name="alisha saley" userId="92261b077c2843b1" providerId="LiveId" clId="{A6452C20-F4C9-4A4F-96F6-284DFF9742EA}" dt="2023-05-19T09:22:15.090" v="17707" actId="478"/>
          <ac:spMkLst>
            <pc:docMk/>
            <pc:sldMk cId="3555931384" sldId="314"/>
            <ac:spMk id="3" creationId="{59E69220-83B8-6A27-9BFB-AA38664E8FF3}"/>
          </ac:spMkLst>
        </pc:spChg>
        <pc:spChg chg="mod">
          <ac:chgData name="alisha saley" userId="92261b077c2843b1" providerId="LiveId" clId="{A6452C20-F4C9-4A4F-96F6-284DFF9742EA}" dt="2023-05-19T09:22:02.582" v="17703" actId="1076"/>
          <ac:spMkLst>
            <pc:docMk/>
            <pc:sldMk cId="3555931384" sldId="314"/>
            <ac:spMk id="25" creationId="{E40DB6E0-3AE7-F85C-2CE8-397765259BA8}"/>
          </ac:spMkLst>
        </pc:spChg>
        <pc:spChg chg="mod">
          <ac:chgData name="alisha saley" userId="92261b077c2843b1" providerId="LiveId" clId="{A6452C20-F4C9-4A4F-96F6-284DFF9742EA}" dt="2023-05-19T09:22:02.582" v="17703" actId="1076"/>
          <ac:spMkLst>
            <pc:docMk/>
            <pc:sldMk cId="3555931384" sldId="314"/>
            <ac:spMk id="27" creationId="{8190D5CD-D113-D335-AB5E-31F98F519DAD}"/>
          </ac:spMkLst>
        </pc:spChg>
        <pc:spChg chg="mod">
          <ac:chgData name="alisha saley" userId="92261b077c2843b1" providerId="LiveId" clId="{A6452C20-F4C9-4A4F-96F6-284DFF9742EA}" dt="2023-05-19T09:22:02.582" v="17703" actId="1076"/>
          <ac:spMkLst>
            <pc:docMk/>
            <pc:sldMk cId="3555931384" sldId="314"/>
            <ac:spMk id="29" creationId="{6C0FBBE1-A1F6-059E-0997-A5D4A1867C7D}"/>
          </ac:spMkLst>
        </pc:spChg>
        <pc:spChg chg="mod">
          <ac:chgData name="alisha saley" userId="92261b077c2843b1" providerId="LiveId" clId="{A6452C20-F4C9-4A4F-96F6-284DFF9742EA}" dt="2023-05-19T09:22:02.582" v="17703" actId="1076"/>
          <ac:spMkLst>
            <pc:docMk/>
            <pc:sldMk cId="3555931384" sldId="314"/>
            <ac:spMk id="31" creationId="{D5705F8D-CC8C-617A-1D38-7F13B01C30CA}"/>
          </ac:spMkLst>
        </pc:spChg>
        <pc:spChg chg="mod">
          <ac:chgData name="alisha saley" userId="92261b077c2843b1" providerId="LiveId" clId="{A6452C20-F4C9-4A4F-96F6-284DFF9742EA}" dt="2023-05-19T09:22:02.582" v="17703" actId="1076"/>
          <ac:spMkLst>
            <pc:docMk/>
            <pc:sldMk cId="3555931384" sldId="314"/>
            <ac:spMk id="33" creationId="{6F8B9066-03D9-69CD-53D5-6E43660F9946}"/>
          </ac:spMkLst>
        </pc:spChg>
        <pc:spChg chg="mod">
          <ac:chgData name="alisha saley" userId="92261b077c2843b1" providerId="LiveId" clId="{A6452C20-F4C9-4A4F-96F6-284DFF9742EA}" dt="2023-05-19T09:22:02.582" v="17703" actId="1076"/>
          <ac:spMkLst>
            <pc:docMk/>
            <pc:sldMk cId="3555931384" sldId="314"/>
            <ac:spMk id="35" creationId="{897EE5CB-3BCF-F88A-DE4C-B6C1CF220E7F}"/>
          </ac:spMkLst>
        </pc:spChg>
        <pc:spChg chg="mod">
          <ac:chgData name="alisha saley" userId="92261b077c2843b1" providerId="LiveId" clId="{A6452C20-F4C9-4A4F-96F6-284DFF9742EA}" dt="2023-05-19T09:22:02.582" v="17703" actId="1076"/>
          <ac:spMkLst>
            <pc:docMk/>
            <pc:sldMk cId="3555931384" sldId="314"/>
            <ac:spMk id="37" creationId="{373A7077-B925-6584-165C-EA77A1049D4C}"/>
          </ac:spMkLst>
        </pc:spChg>
        <pc:spChg chg="mod">
          <ac:chgData name="alisha saley" userId="92261b077c2843b1" providerId="LiveId" clId="{A6452C20-F4C9-4A4F-96F6-284DFF9742EA}" dt="2023-05-19T09:22:02.582" v="17703" actId="1076"/>
          <ac:spMkLst>
            <pc:docMk/>
            <pc:sldMk cId="3555931384" sldId="314"/>
            <ac:spMk id="39" creationId="{A5FD1213-AD8E-0257-8776-BDBC3EA18AAE}"/>
          </ac:spMkLst>
        </pc:spChg>
        <pc:grpChg chg="add mod">
          <ac:chgData name="alisha saley" userId="92261b077c2843b1" providerId="LiveId" clId="{A6452C20-F4C9-4A4F-96F6-284DFF9742EA}" dt="2023-05-19T09:22:02.582" v="17703" actId="1076"/>
          <ac:grpSpMkLst>
            <pc:docMk/>
            <pc:sldMk cId="3555931384" sldId="314"/>
            <ac:grpSpMk id="4" creationId="{68479D79-1E27-A088-4086-FB24B4078466}"/>
          </ac:grpSpMkLst>
        </pc:grpChg>
        <pc:grpChg chg="mod">
          <ac:chgData name="alisha saley" userId="92261b077c2843b1" providerId="LiveId" clId="{A6452C20-F4C9-4A4F-96F6-284DFF9742EA}" dt="2023-05-19T09:22:02.582" v="17703" actId="1076"/>
          <ac:grpSpMkLst>
            <pc:docMk/>
            <pc:sldMk cId="3555931384" sldId="314"/>
            <ac:grpSpMk id="17" creationId="{B69AC80E-525F-049A-18D2-B80D98FC2E5F}"/>
          </ac:grpSpMkLst>
        </pc:grpChg>
        <pc:grpChg chg="mod">
          <ac:chgData name="alisha saley" userId="92261b077c2843b1" providerId="LiveId" clId="{A6452C20-F4C9-4A4F-96F6-284DFF9742EA}" dt="2023-05-19T09:22:02.582" v="17703" actId="1076"/>
          <ac:grpSpMkLst>
            <pc:docMk/>
            <pc:sldMk cId="3555931384" sldId="314"/>
            <ac:grpSpMk id="18" creationId="{1C043FFC-CCBC-F465-165F-D5E477D463F1}"/>
          </ac:grpSpMkLst>
        </pc:grpChg>
        <pc:grpChg chg="mod">
          <ac:chgData name="alisha saley" userId="92261b077c2843b1" providerId="LiveId" clId="{A6452C20-F4C9-4A4F-96F6-284DFF9742EA}" dt="2023-05-19T09:22:02.582" v="17703" actId="1076"/>
          <ac:grpSpMkLst>
            <pc:docMk/>
            <pc:sldMk cId="3555931384" sldId="314"/>
            <ac:grpSpMk id="19" creationId="{8339B0E3-57ED-26E2-FFA9-38C5EE6C6FDE}"/>
          </ac:grpSpMkLst>
        </pc:grpChg>
        <pc:grpChg chg="mod">
          <ac:chgData name="alisha saley" userId="92261b077c2843b1" providerId="LiveId" clId="{A6452C20-F4C9-4A4F-96F6-284DFF9742EA}" dt="2023-05-19T09:22:02.582" v="17703" actId="1076"/>
          <ac:grpSpMkLst>
            <pc:docMk/>
            <pc:sldMk cId="3555931384" sldId="314"/>
            <ac:grpSpMk id="20" creationId="{48427766-24E2-64EC-9CC8-2AF54E4480DE}"/>
          </ac:grpSpMkLst>
        </pc:grpChg>
        <pc:grpChg chg="mod">
          <ac:chgData name="alisha saley" userId="92261b077c2843b1" providerId="LiveId" clId="{A6452C20-F4C9-4A4F-96F6-284DFF9742EA}" dt="2023-05-19T09:22:02.582" v="17703" actId="1076"/>
          <ac:grpSpMkLst>
            <pc:docMk/>
            <pc:sldMk cId="3555931384" sldId="314"/>
            <ac:grpSpMk id="21" creationId="{8ABDAEB1-6206-607F-A2F0-6D6705D47FCD}"/>
          </ac:grpSpMkLst>
        </pc:grpChg>
        <pc:grpChg chg="mod">
          <ac:chgData name="alisha saley" userId="92261b077c2843b1" providerId="LiveId" clId="{A6452C20-F4C9-4A4F-96F6-284DFF9742EA}" dt="2023-05-19T09:22:02.582" v="17703" actId="1076"/>
          <ac:grpSpMkLst>
            <pc:docMk/>
            <pc:sldMk cId="3555931384" sldId="314"/>
            <ac:grpSpMk id="22" creationId="{3B942AC7-5BD8-3303-D521-D850F1B44DB9}"/>
          </ac:grpSpMkLst>
        </pc:grpChg>
        <pc:grpChg chg="mod">
          <ac:chgData name="alisha saley" userId="92261b077c2843b1" providerId="LiveId" clId="{A6452C20-F4C9-4A4F-96F6-284DFF9742EA}" dt="2023-05-19T09:22:02.582" v="17703" actId="1076"/>
          <ac:grpSpMkLst>
            <pc:docMk/>
            <pc:sldMk cId="3555931384" sldId="314"/>
            <ac:grpSpMk id="23" creationId="{4C116EC3-FE4E-F538-D480-9B280B774F96}"/>
          </ac:grpSpMkLst>
        </pc:grpChg>
        <pc:grpChg chg="mod">
          <ac:chgData name="alisha saley" userId="92261b077c2843b1" providerId="LiveId" clId="{A6452C20-F4C9-4A4F-96F6-284DFF9742EA}" dt="2023-05-19T09:22:02.582" v="17703" actId="1076"/>
          <ac:grpSpMkLst>
            <pc:docMk/>
            <pc:sldMk cId="3555931384" sldId="314"/>
            <ac:grpSpMk id="24" creationId="{C9F4D0F2-69A5-F8A7-2B22-046494EC5F82}"/>
          </ac:grpSpMkLst>
        </pc:grpChg>
        <pc:picChg chg="mod">
          <ac:chgData name="alisha saley" userId="92261b077c2843b1" providerId="LiveId" clId="{A6452C20-F4C9-4A4F-96F6-284DFF9742EA}" dt="2023-05-19T09:22:02.582" v="17703" actId="1076"/>
          <ac:picMkLst>
            <pc:docMk/>
            <pc:sldMk cId="3555931384" sldId="314"/>
            <ac:picMk id="5" creationId="{BBC75C66-40C4-0D14-08A3-AFD686DAFD28}"/>
          </ac:picMkLst>
        </pc:picChg>
        <pc:picChg chg="mod">
          <ac:chgData name="alisha saley" userId="92261b077c2843b1" providerId="LiveId" clId="{A6452C20-F4C9-4A4F-96F6-284DFF9742EA}" dt="2023-05-19T09:22:02.582" v="17703" actId="1076"/>
          <ac:picMkLst>
            <pc:docMk/>
            <pc:sldMk cId="3555931384" sldId="314"/>
            <ac:picMk id="6" creationId="{CADB0D29-E08E-D82C-75EE-6A000F35B50D}"/>
          </ac:picMkLst>
        </pc:picChg>
        <pc:picChg chg="mod">
          <ac:chgData name="alisha saley" userId="92261b077c2843b1" providerId="LiveId" clId="{A6452C20-F4C9-4A4F-96F6-284DFF9742EA}" dt="2023-05-19T09:22:02.582" v="17703" actId="1076"/>
          <ac:picMkLst>
            <pc:docMk/>
            <pc:sldMk cId="3555931384" sldId="314"/>
            <ac:picMk id="7" creationId="{4021B34D-6717-C9A5-2411-A2BF4F388070}"/>
          </ac:picMkLst>
        </pc:picChg>
        <pc:picChg chg="mod">
          <ac:chgData name="alisha saley" userId="92261b077c2843b1" providerId="LiveId" clId="{A6452C20-F4C9-4A4F-96F6-284DFF9742EA}" dt="2023-05-19T09:22:02.582" v="17703" actId="1076"/>
          <ac:picMkLst>
            <pc:docMk/>
            <pc:sldMk cId="3555931384" sldId="314"/>
            <ac:picMk id="8" creationId="{3EE1C164-65D8-3DB7-7AA1-4952B138CDD1}"/>
          </ac:picMkLst>
        </pc:picChg>
        <pc:picChg chg="mod">
          <ac:chgData name="alisha saley" userId="92261b077c2843b1" providerId="LiveId" clId="{A6452C20-F4C9-4A4F-96F6-284DFF9742EA}" dt="2023-05-19T09:22:02.582" v="17703" actId="1076"/>
          <ac:picMkLst>
            <pc:docMk/>
            <pc:sldMk cId="3555931384" sldId="314"/>
            <ac:picMk id="9" creationId="{09619827-8FD5-DF91-79CB-CBD3F7FA4DAB}"/>
          </ac:picMkLst>
        </pc:picChg>
        <pc:picChg chg="mod">
          <ac:chgData name="alisha saley" userId="92261b077c2843b1" providerId="LiveId" clId="{A6452C20-F4C9-4A4F-96F6-284DFF9742EA}" dt="2023-05-19T09:22:02.582" v="17703" actId="1076"/>
          <ac:picMkLst>
            <pc:docMk/>
            <pc:sldMk cId="3555931384" sldId="314"/>
            <ac:picMk id="10" creationId="{929EF453-E05B-F9AE-5A2E-54AC426E9224}"/>
          </ac:picMkLst>
        </pc:picChg>
        <pc:picChg chg="mod">
          <ac:chgData name="alisha saley" userId="92261b077c2843b1" providerId="LiveId" clId="{A6452C20-F4C9-4A4F-96F6-284DFF9742EA}" dt="2023-05-19T09:22:02.582" v="17703" actId="1076"/>
          <ac:picMkLst>
            <pc:docMk/>
            <pc:sldMk cId="3555931384" sldId="314"/>
            <ac:picMk id="11" creationId="{B98DD528-746F-D418-7761-1F3A4E9E85C0}"/>
          </ac:picMkLst>
        </pc:picChg>
        <pc:picChg chg="mod">
          <ac:chgData name="alisha saley" userId="92261b077c2843b1" providerId="LiveId" clId="{A6452C20-F4C9-4A4F-96F6-284DFF9742EA}" dt="2023-05-19T09:22:02.582" v="17703" actId="1076"/>
          <ac:picMkLst>
            <pc:docMk/>
            <pc:sldMk cId="3555931384" sldId="314"/>
            <ac:picMk id="12" creationId="{730BB874-3269-A12A-0F58-B6BFC9EE132C}"/>
          </ac:picMkLst>
        </pc:picChg>
        <pc:picChg chg="mod">
          <ac:chgData name="alisha saley" userId="92261b077c2843b1" providerId="LiveId" clId="{A6452C20-F4C9-4A4F-96F6-284DFF9742EA}" dt="2023-05-19T09:22:02.582" v="17703" actId="1076"/>
          <ac:picMkLst>
            <pc:docMk/>
            <pc:sldMk cId="3555931384" sldId="314"/>
            <ac:picMk id="13" creationId="{B0210CD9-BFF4-7C04-F9CE-D81116771411}"/>
          </ac:picMkLst>
        </pc:picChg>
        <pc:picChg chg="mod">
          <ac:chgData name="alisha saley" userId="92261b077c2843b1" providerId="LiveId" clId="{A6452C20-F4C9-4A4F-96F6-284DFF9742EA}" dt="2023-05-19T09:22:02.582" v="17703" actId="1076"/>
          <ac:picMkLst>
            <pc:docMk/>
            <pc:sldMk cId="3555931384" sldId="314"/>
            <ac:picMk id="14" creationId="{7119C79F-1058-F649-1F1B-678307F8C173}"/>
          </ac:picMkLst>
        </pc:picChg>
        <pc:picChg chg="mod">
          <ac:chgData name="alisha saley" userId="92261b077c2843b1" providerId="LiveId" clId="{A6452C20-F4C9-4A4F-96F6-284DFF9742EA}" dt="2023-05-19T09:22:02.582" v="17703" actId="1076"/>
          <ac:picMkLst>
            <pc:docMk/>
            <pc:sldMk cId="3555931384" sldId="314"/>
            <ac:picMk id="15" creationId="{4F70D6FA-4ECA-B3EC-FFB8-4CFE4F5057D5}"/>
          </ac:picMkLst>
        </pc:picChg>
        <pc:picChg chg="mod">
          <ac:chgData name="alisha saley" userId="92261b077c2843b1" providerId="LiveId" clId="{A6452C20-F4C9-4A4F-96F6-284DFF9742EA}" dt="2023-05-19T09:22:02.582" v="17703" actId="1076"/>
          <ac:picMkLst>
            <pc:docMk/>
            <pc:sldMk cId="3555931384" sldId="314"/>
            <ac:picMk id="16" creationId="{374A0A32-6572-9599-FF79-8ED834CFE409}"/>
          </ac:picMkLst>
        </pc:picChg>
        <pc:picChg chg="mod">
          <ac:chgData name="alisha saley" userId="92261b077c2843b1" providerId="LiveId" clId="{A6452C20-F4C9-4A4F-96F6-284DFF9742EA}" dt="2023-05-19T09:22:02.582" v="17703" actId="1076"/>
          <ac:picMkLst>
            <pc:docMk/>
            <pc:sldMk cId="3555931384" sldId="314"/>
            <ac:picMk id="26" creationId="{2BE2A590-605A-D424-12D9-D6243B0D7045}"/>
          </ac:picMkLst>
        </pc:picChg>
        <pc:picChg chg="mod">
          <ac:chgData name="alisha saley" userId="92261b077c2843b1" providerId="LiveId" clId="{A6452C20-F4C9-4A4F-96F6-284DFF9742EA}" dt="2023-05-19T09:22:02.582" v="17703" actId="1076"/>
          <ac:picMkLst>
            <pc:docMk/>
            <pc:sldMk cId="3555931384" sldId="314"/>
            <ac:picMk id="28" creationId="{5B087BE8-A430-C256-B3D5-5FC7E2A91C34}"/>
          </ac:picMkLst>
        </pc:picChg>
        <pc:picChg chg="mod">
          <ac:chgData name="alisha saley" userId="92261b077c2843b1" providerId="LiveId" clId="{A6452C20-F4C9-4A4F-96F6-284DFF9742EA}" dt="2023-05-19T09:22:02.582" v="17703" actId="1076"/>
          <ac:picMkLst>
            <pc:docMk/>
            <pc:sldMk cId="3555931384" sldId="314"/>
            <ac:picMk id="30" creationId="{3F17617F-2EEF-990F-F331-F18EA6B5E857}"/>
          </ac:picMkLst>
        </pc:picChg>
        <pc:picChg chg="mod">
          <ac:chgData name="alisha saley" userId="92261b077c2843b1" providerId="LiveId" clId="{A6452C20-F4C9-4A4F-96F6-284DFF9742EA}" dt="2023-05-19T09:22:02.582" v="17703" actId="1076"/>
          <ac:picMkLst>
            <pc:docMk/>
            <pc:sldMk cId="3555931384" sldId="314"/>
            <ac:picMk id="32" creationId="{72B1D55D-40BA-124D-6AFD-6B00D8A4BF42}"/>
          </ac:picMkLst>
        </pc:picChg>
        <pc:picChg chg="mod">
          <ac:chgData name="alisha saley" userId="92261b077c2843b1" providerId="LiveId" clId="{A6452C20-F4C9-4A4F-96F6-284DFF9742EA}" dt="2023-05-19T09:22:02.582" v="17703" actId="1076"/>
          <ac:picMkLst>
            <pc:docMk/>
            <pc:sldMk cId="3555931384" sldId="314"/>
            <ac:picMk id="34" creationId="{E427F790-1271-0BAA-E722-F8A05E28020F}"/>
          </ac:picMkLst>
        </pc:picChg>
        <pc:picChg chg="mod">
          <ac:chgData name="alisha saley" userId="92261b077c2843b1" providerId="LiveId" clId="{A6452C20-F4C9-4A4F-96F6-284DFF9742EA}" dt="2023-05-19T09:22:02.582" v="17703" actId="1076"/>
          <ac:picMkLst>
            <pc:docMk/>
            <pc:sldMk cId="3555931384" sldId="314"/>
            <ac:picMk id="36" creationId="{B6FDE9C0-4F75-DE8F-F4B8-416A4C00A20F}"/>
          </ac:picMkLst>
        </pc:picChg>
        <pc:picChg chg="mod">
          <ac:chgData name="alisha saley" userId="92261b077c2843b1" providerId="LiveId" clId="{A6452C20-F4C9-4A4F-96F6-284DFF9742EA}" dt="2023-05-19T09:22:02.582" v="17703" actId="1076"/>
          <ac:picMkLst>
            <pc:docMk/>
            <pc:sldMk cId="3555931384" sldId="314"/>
            <ac:picMk id="38" creationId="{501DA19C-64CE-A39A-F434-4708407E82CA}"/>
          </ac:picMkLst>
        </pc:picChg>
        <pc:picChg chg="mod">
          <ac:chgData name="alisha saley" userId="92261b077c2843b1" providerId="LiveId" clId="{A6452C20-F4C9-4A4F-96F6-284DFF9742EA}" dt="2023-05-19T09:22:02.582" v="17703" actId="1076"/>
          <ac:picMkLst>
            <pc:docMk/>
            <pc:sldMk cId="3555931384" sldId="314"/>
            <ac:picMk id="40" creationId="{FF2FA899-0248-EAD6-A6D9-08BD96AFA08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17B5C0-987D-464F-9707-732F0C756DB8}"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8F3AC-50AF-4E03-9F4C-715D46F26FD0}" type="slidenum">
              <a:rPr lang="en-US" smtClean="0"/>
              <a:t>‹#›</a:t>
            </a:fld>
            <a:endParaRPr lang="en-US"/>
          </a:p>
        </p:txBody>
      </p:sp>
    </p:spTree>
    <p:extLst>
      <p:ext uri="{BB962C8B-B14F-4D97-AF65-F5344CB8AC3E}">
        <p14:creationId xmlns:p14="http://schemas.microsoft.com/office/powerpoint/2010/main" val="547470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Observations:</a:t>
            </a:r>
          </a:p>
          <a:p>
            <a:r>
              <a:rPr lang="en-US" dirty="0"/>
              <a:t>Mean ratio between treatments and size groups appear similar and are centered around 1.0 (</a:t>
            </a:r>
            <a:r>
              <a:rPr lang="en-US" dirty="0" err="1"/>
              <a:t>ie</a:t>
            </a:r>
            <a:r>
              <a:rPr lang="en-US" dirty="0"/>
              <a:t> no overall growth), however, the distribution widths of the low TA and high TA are much wider, meaning </a:t>
            </a:r>
            <a:r>
              <a:rPr lang="en-US" b="0" i="0" dirty="0">
                <a:solidFill>
                  <a:srgbClr val="0D405F"/>
                </a:solidFill>
                <a:effectLst/>
                <a:latin typeface="Inter"/>
              </a:rPr>
              <a:t>outliers are less frequent than in mid TA treatment. To me, this means that the “shock effect” of high TA influx or depletion to TA (1000) are more variable than to control (2000).</a:t>
            </a:r>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3</a:t>
            </a:fld>
            <a:endParaRPr lang="en-US"/>
          </a:p>
        </p:txBody>
      </p:sp>
    </p:spTree>
    <p:extLst>
      <p:ext uri="{BB962C8B-B14F-4D97-AF65-F5344CB8AC3E}">
        <p14:creationId xmlns:p14="http://schemas.microsoft.com/office/powerpoint/2010/main" val="4080862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right on the last week?</a:t>
            </a:r>
          </a:p>
          <a:p>
            <a:r>
              <a:rPr lang="en-US" dirty="0"/>
              <a:t>Slow acclimation; very small shift</a:t>
            </a:r>
          </a:p>
        </p:txBody>
      </p:sp>
      <p:sp>
        <p:nvSpPr>
          <p:cNvPr id="4" name="Slide Number Placeholder 3"/>
          <p:cNvSpPr>
            <a:spLocks noGrp="1"/>
          </p:cNvSpPr>
          <p:nvPr>
            <p:ph type="sldNum" sz="quarter" idx="5"/>
          </p:nvPr>
        </p:nvSpPr>
        <p:spPr/>
        <p:txBody>
          <a:bodyPr/>
          <a:lstStyle/>
          <a:p>
            <a:fld id="{4D18F3AC-50AF-4E03-9F4C-715D46F26FD0}" type="slidenum">
              <a:rPr lang="en-US" smtClean="0"/>
              <a:t>12</a:t>
            </a:fld>
            <a:endParaRPr lang="en-US"/>
          </a:p>
        </p:txBody>
      </p:sp>
    </p:spTree>
    <p:extLst>
      <p:ext uri="{BB962C8B-B14F-4D97-AF65-F5344CB8AC3E}">
        <p14:creationId xmlns:p14="http://schemas.microsoft.com/office/powerpoint/2010/main" val="41035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acclimation (but small)</a:t>
            </a:r>
          </a:p>
          <a:p>
            <a:r>
              <a:rPr lang="en-US" dirty="0" err="1"/>
              <a:t>ht</a:t>
            </a:r>
            <a:r>
              <a:rPr lang="en-US" dirty="0"/>
              <a:t> on week 2 but then no difference in week 5 from 2</a:t>
            </a:r>
          </a:p>
        </p:txBody>
      </p:sp>
      <p:sp>
        <p:nvSpPr>
          <p:cNvPr id="4" name="Slide Number Placeholder 3"/>
          <p:cNvSpPr>
            <a:spLocks noGrp="1"/>
          </p:cNvSpPr>
          <p:nvPr>
            <p:ph type="sldNum" sz="quarter" idx="5"/>
          </p:nvPr>
        </p:nvSpPr>
        <p:spPr/>
        <p:txBody>
          <a:bodyPr/>
          <a:lstStyle/>
          <a:p>
            <a:fld id="{4D18F3AC-50AF-4E03-9F4C-715D46F26FD0}" type="slidenum">
              <a:rPr lang="en-US" smtClean="0"/>
              <a:t>13</a:t>
            </a:fld>
            <a:endParaRPr lang="en-US"/>
          </a:p>
        </p:txBody>
      </p:sp>
    </p:spTree>
    <p:extLst>
      <p:ext uri="{BB962C8B-B14F-4D97-AF65-F5344CB8AC3E}">
        <p14:creationId xmlns:p14="http://schemas.microsoft.com/office/powerpoint/2010/main" val="1564388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growth rate shift from week 1 to week 2 than in other treatments, almost no change from week 2 to week 5</a:t>
            </a:r>
          </a:p>
          <a:p>
            <a:r>
              <a:rPr lang="en-US" dirty="0"/>
              <a:t>Fast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14</a:t>
            </a:fld>
            <a:endParaRPr lang="en-US"/>
          </a:p>
        </p:txBody>
      </p:sp>
    </p:spTree>
    <p:extLst>
      <p:ext uri="{BB962C8B-B14F-4D97-AF65-F5344CB8AC3E}">
        <p14:creationId xmlns:p14="http://schemas.microsoft.com/office/powerpoint/2010/main" val="3511916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left: 2 and 7</a:t>
            </a:r>
          </a:p>
          <a:p>
            <a:r>
              <a:rPr lang="en-US" dirty="0"/>
              <a:t>Bottom middle: 11 (right) and 12 (left)</a:t>
            </a:r>
          </a:p>
          <a:p>
            <a:r>
              <a:rPr lang="en-US" dirty="0"/>
              <a:t>Middle </a:t>
            </a:r>
            <a:r>
              <a:rPr lang="en-US" dirty="0" err="1"/>
              <a:t>middle</a:t>
            </a:r>
            <a:r>
              <a:rPr lang="en-US" dirty="0"/>
              <a:t>: 4 (left) and 8 (same pH as 10; right)</a:t>
            </a:r>
          </a:p>
          <a:p>
            <a:r>
              <a:rPr lang="en-US" dirty="0"/>
              <a:t>Middle right: 1 (left) and 3 (right)</a:t>
            </a:r>
          </a:p>
          <a:p>
            <a:r>
              <a:rPr lang="en-US" dirty="0"/>
              <a:t>Middle top: 9 (right) and 10 (left; same pH as 4 and 8)</a:t>
            </a:r>
          </a:p>
          <a:p>
            <a:r>
              <a:rPr lang="en-US" dirty="0"/>
              <a:t>Top right: 5 (right) and 6 (left)</a:t>
            </a:r>
          </a:p>
        </p:txBody>
      </p:sp>
      <p:sp>
        <p:nvSpPr>
          <p:cNvPr id="4" name="Slide Number Placeholder 3"/>
          <p:cNvSpPr>
            <a:spLocks noGrp="1"/>
          </p:cNvSpPr>
          <p:nvPr>
            <p:ph type="sldNum" sz="quarter" idx="5"/>
          </p:nvPr>
        </p:nvSpPr>
        <p:spPr/>
        <p:txBody>
          <a:bodyPr/>
          <a:lstStyle/>
          <a:p>
            <a:fld id="{4D18F3AC-50AF-4E03-9F4C-715D46F26FD0}" type="slidenum">
              <a:rPr lang="en-US" smtClean="0"/>
              <a:t>20</a:t>
            </a:fld>
            <a:endParaRPr lang="en-US"/>
          </a:p>
        </p:txBody>
      </p:sp>
    </p:spTree>
    <p:extLst>
      <p:ext uri="{BB962C8B-B14F-4D97-AF65-F5344CB8AC3E}">
        <p14:creationId xmlns:p14="http://schemas.microsoft.com/office/powerpoint/2010/main" val="169093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Observations:</a:t>
            </a:r>
          </a:p>
          <a:p>
            <a:r>
              <a:rPr lang="en-US" dirty="0"/>
              <a:t>After two weeks, the distribution widths appear converge into a similar distribution among the TA treatments. This suggests that after 2 weeks time, the effect of increasing/decreasing TA has similar variability with a group of oysters. Mean growth ratio is also minorly shifted to the right, indicating that on average, net growth has occurred since week 1, though there are individuals from each treatment that showed reductions in size (</a:t>
            </a:r>
            <a:r>
              <a:rPr lang="en-US" dirty="0" err="1"/>
              <a:t>ie</a:t>
            </a:r>
            <a:r>
              <a:rPr lang="en-US" dirty="0"/>
              <a:t> net dissolution). To me, this indicated that after two weeks, individuals have acclimated to each of the TA treatments, such that, there is no difference in growth ratio among the three TA levels. </a:t>
            </a:r>
          </a:p>
        </p:txBody>
      </p:sp>
      <p:sp>
        <p:nvSpPr>
          <p:cNvPr id="4" name="Slide Number Placeholder 3"/>
          <p:cNvSpPr>
            <a:spLocks noGrp="1"/>
          </p:cNvSpPr>
          <p:nvPr>
            <p:ph type="sldNum" sz="quarter" idx="5"/>
          </p:nvPr>
        </p:nvSpPr>
        <p:spPr/>
        <p:txBody>
          <a:bodyPr/>
          <a:lstStyle/>
          <a:p>
            <a:fld id="{4D18F3AC-50AF-4E03-9F4C-715D46F26FD0}" type="slidenum">
              <a:rPr lang="en-US" smtClean="0"/>
              <a:t>4</a:t>
            </a:fld>
            <a:endParaRPr lang="en-US"/>
          </a:p>
        </p:txBody>
      </p:sp>
    </p:spTree>
    <p:extLst>
      <p:ext uri="{BB962C8B-B14F-4D97-AF65-F5344CB8AC3E}">
        <p14:creationId xmlns:p14="http://schemas.microsoft.com/office/powerpoint/2010/main" val="3490194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Observations:</a:t>
            </a:r>
          </a:p>
          <a:p>
            <a:r>
              <a:rPr lang="en-US" dirty="0"/>
              <a:t>After five weeks, the distribution widths in the high and low TA treatments are much flatter, meaning that overall, changing the TA treatment has higher consequences for the variability in response from individuals than in historically grown conditions. On average, at high salinity, the effect of TA does not seem to be strong after 5 weeks of growing, but as the mean value is shifted to the right, individuals did indeed grow. Thus, individuals grown in high Salinity environments may show more variability to initial changing carbonate chemistry, but that shock does not propagate into average growth rates by the time they are acclimated. However, individual growth rate variability increases post acclimation over time, suggesting historical exposure to </a:t>
            </a:r>
            <a:r>
              <a:rPr lang="en-US" dirty="0" err="1"/>
              <a:t>amb</a:t>
            </a:r>
            <a:r>
              <a:rPr lang="en-US" dirty="0"/>
              <a:t> conditions as a possible explanation… (slowly individual performance becomes more variable again?).</a:t>
            </a:r>
          </a:p>
        </p:txBody>
      </p:sp>
      <p:sp>
        <p:nvSpPr>
          <p:cNvPr id="4" name="Slide Number Placeholder 3"/>
          <p:cNvSpPr>
            <a:spLocks noGrp="1"/>
          </p:cNvSpPr>
          <p:nvPr>
            <p:ph type="sldNum" sz="quarter" idx="5"/>
          </p:nvPr>
        </p:nvSpPr>
        <p:spPr/>
        <p:txBody>
          <a:bodyPr/>
          <a:lstStyle/>
          <a:p>
            <a:fld id="{4D18F3AC-50AF-4E03-9F4C-715D46F26FD0}" type="slidenum">
              <a:rPr lang="en-US" smtClean="0"/>
              <a:t>5</a:t>
            </a:fld>
            <a:endParaRPr lang="en-US"/>
          </a:p>
        </p:txBody>
      </p:sp>
    </p:spTree>
    <p:extLst>
      <p:ext uri="{BB962C8B-B14F-4D97-AF65-F5344CB8AC3E}">
        <p14:creationId xmlns:p14="http://schemas.microsoft.com/office/powerpoint/2010/main" val="1907439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slightly bigger in last week</a:t>
            </a:r>
          </a:p>
          <a:p>
            <a:r>
              <a:rPr lang="en-US" dirty="0"/>
              <a:t>Slow and small acclimation </a:t>
            </a:r>
          </a:p>
        </p:txBody>
      </p:sp>
      <p:sp>
        <p:nvSpPr>
          <p:cNvPr id="4" name="Slide Number Placeholder 3"/>
          <p:cNvSpPr>
            <a:spLocks noGrp="1"/>
          </p:cNvSpPr>
          <p:nvPr>
            <p:ph type="sldNum" sz="quarter" idx="5"/>
          </p:nvPr>
        </p:nvSpPr>
        <p:spPr/>
        <p:txBody>
          <a:bodyPr/>
          <a:lstStyle/>
          <a:p>
            <a:fld id="{4D18F3AC-50AF-4E03-9F4C-715D46F26FD0}" type="slidenum">
              <a:rPr lang="en-US" smtClean="0"/>
              <a:t>6</a:t>
            </a:fld>
            <a:endParaRPr lang="en-US"/>
          </a:p>
        </p:txBody>
      </p:sp>
    </p:spTree>
    <p:extLst>
      <p:ext uri="{BB962C8B-B14F-4D97-AF65-F5344CB8AC3E}">
        <p14:creationId xmlns:p14="http://schemas.microsoft.com/office/powerpoint/2010/main" val="95761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Slightly bigger after 2 weeks but no diff to week 3</a:t>
            </a:r>
          </a:p>
          <a:p>
            <a:r>
              <a:rPr lang="en-US" dirty="0"/>
              <a:t>Fast but minimal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7</a:t>
            </a:fld>
            <a:endParaRPr lang="en-US"/>
          </a:p>
        </p:txBody>
      </p:sp>
    </p:spTree>
    <p:extLst>
      <p:ext uri="{BB962C8B-B14F-4D97-AF65-F5344CB8AC3E}">
        <p14:creationId xmlns:p14="http://schemas.microsoft.com/office/powerpoint/2010/main" val="469138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steady increase in r=growth ratio (but maybe mid time doesn’t differ from either? </a:t>
            </a:r>
          </a:p>
          <a:p>
            <a:r>
              <a:rPr lang="en-US" dirty="0"/>
              <a:t>Slow acclimation; second biggest shifts in growth</a:t>
            </a:r>
          </a:p>
        </p:txBody>
      </p:sp>
      <p:sp>
        <p:nvSpPr>
          <p:cNvPr id="4" name="Slide Number Placeholder 3"/>
          <p:cNvSpPr>
            <a:spLocks noGrp="1"/>
          </p:cNvSpPr>
          <p:nvPr>
            <p:ph type="sldNum" sz="quarter" idx="5"/>
          </p:nvPr>
        </p:nvSpPr>
        <p:spPr/>
        <p:txBody>
          <a:bodyPr/>
          <a:lstStyle/>
          <a:p>
            <a:fld id="{4D18F3AC-50AF-4E03-9F4C-715D46F26FD0}" type="slidenum">
              <a:rPr lang="en-US" smtClean="0"/>
              <a:t>8</a:t>
            </a:fld>
            <a:endParaRPr lang="en-US"/>
          </a:p>
        </p:txBody>
      </p:sp>
    </p:spTree>
    <p:extLst>
      <p:ext uri="{BB962C8B-B14F-4D97-AF65-F5344CB8AC3E}">
        <p14:creationId xmlns:p14="http://schemas.microsoft.com/office/powerpoint/2010/main" val="1465476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Observations:</a:t>
            </a:r>
          </a:p>
          <a:p>
            <a:r>
              <a:rPr lang="en-US" dirty="0"/>
              <a:t>Mean ratio between treatments and size groups appear similar and are centered around 1.0 (</a:t>
            </a:r>
            <a:r>
              <a:rPr lang="en-US" dirty="0" err="1"/>
              <a:t>ie</a:t>
            </a:r>
            <a:r>
              <a:rPr lang="en-US" dirty="0"/>
              <a:t> no overall growth), and variability among individuals within a treatment is also similar. To me, this seems like the “shock effect” of altered TA (and a combined low S shock) similarly impacts individuals.</a:t>
            </a:r>
          </a:p>
        </p:txBody>
      </p:sp>
      <p:sp>
        <p:nvSpPr>
          <p:cNvPr id="4" name="Slide Number Placeholder 3"/>
          <p:cNvSpPr>
            <a:spLocks noGrp="1"/>
          </p:cNvSpPr>
          <p:nvPr>
            <p:ph type="sldNum" sz="quarter" idx="5"/>
          </p:nvPr>
        </p:nvSpPr>
        <p:spPr/>
        <p:txBody>
          <a:bodyPr/>
          <a:lstStyle/>
          <a:p>
            <a:fld id="{4D18F3AC-50AF-4E03-9F4C-715D46F26FD0}" type="slidenum">
              <a:rPr lang="en-US" smtClean="0"/>
              <a:t>9</a:t>
            </a:fld>
            <a:endParaRPr lang="en-US"/>
          </a:p>
        </p:txBody>
      </p:sp>
    </p:spTree>
    <p:extLst>
      <p:ext uri="{BB962C8B-B14F-4D97-AF65-F5344CB8AC3E}">
        <p14:creationId xmlns:p14="http://schemas.microsoft.com/office/powerpoint/2010/main" val="41154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Observations:</a:t>
            </a:r>
          </a:p>
          <a:p>
            <a:r>
              <a:rPr lang="en-US" dirty="0"/>
              <a:t>After two weeks, the distribution widths appear to widen for the high TA treatment but remain similar in low and ambient TA conditions, meaning that the frequency of growth outliers is higher in low and ambient TA. Mean growth may subtly be shifted to the right between low and high TA, however, ambient TA doesn’t appear to differ from either. To me, this means that relative to 1 week patterns, individuals are not acclimating to changing TA in the same way under low S conditions. Low and high TA exposed individuals have higher variability in growth relative to mid TA.</a:t>
            </a:r>
          </a:p>
        </p:txBody>
      </p:sp>
      <p:sp>
        <p:nvSpPr>
          <p:cNvPr id="4" name="Slide Number Placeholder 3"/>
          <p:cNvSpPr>
            <a:spLocks noGrp="1"/>
          </p:cNvSpPr>
          <p:nvPr>
            <p:ph type="sldNum" sz="quarter" idx="5"/>
          </p:nvPr>
        </p:nvSpPr>
        <p:spPr/>
        <p:txBody>
          <a:bodyPr/>
          <a:lstStyle/>
          <a:p>
            <a:fld id="{4D18F3AC-50AF-4E03-9F4C-715D46F26FD0}" type="slidenum">
              <a:rPr lang="en-US" smtClean="0"/>
              <a:t>10</a:t>
            </a:fld>
            <a:endParaRPr lang="en-US"/>
          </a:p>
        </p:txBody>
      </p:sp>
    </p:spTree>
    <p:extLst>
      <p:ext uri="{BB962C8B-B14F-4D97-AF65-F5344CB8AC3E}">
        <p14:creationId xmlns:p14="http://schemas.microsoft.com/office/powerpoint/2010/main" val="337118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Observations:</a:t>
            </a:r>
          </a:p>
          <a:p>
            <a:r>
              <a:rPr lang="en-US" dirty="0"/>
              <a:t>After 5 weeks of growth, the distribution widths from the acclimation point narrow for low and moderate TA treatments but remain wide in high TA treatment. This suggests low and mid TA exposed individuals converge on a similar growth rate. High TA treatments show a right-shifted (</a:t>
            </a:r>
            <a:r>
              <a:rPr lang="en-US" dirty="0" err="1"/>
              <a:t>ie</a:t>
            </a:r>
            <a:r>
              <a:rPr lang="en-US" dirty="0"/>
              <a:t> increased growth ratio) and an even more flattened distribution. To me this suggests that relative to the two lower TA treatments, the acclimation to high TA results on an average growth rate increase (relative to the other two), but that there is less convergence on a similar growth rate amongst individuals.</a:t>
            </a:r>
          </a:p>
          <a:p>
            <a:endParaRPr lang="en-US" dirty="0"/>
          </a:p>
          <a:p>
            <a:r>
              <a:rPr lang="en-US" dirty="0"/>
              <a:t> may take longer for some, but for those who are able to acclimate, they are able to have much larger growth ratios. </a:t>
            </a:r>
          </a:p>
          <a:p>
            <a:endParaRPr lang="en-US" dirty="0"/>
          </a:p>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11</a:t>
            </a:fld>
            <a:endParaRPr lang="en-US"/>
          </a:p>
        </p:txBody>
      </p:sp>
    </p:spTree>
    <p:extLst>
      <p:ext uri="{BB962C8B-B14F-4D97-AF65-F5344CB8AC3E}">
        <p14:creationId xmlns:p14="http://schemas.microsoft.com/office/powerpoint/2010/main" val="1648393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364C-F1C5-C43E-F48F-54FEF259A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F105D-451A-40D6-E1CF-C0A8F3224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D3DB81-753D-7EE2-4550-AD5B5FF5D6A4}"/>
              </a:ext>
            </a:extLst>
          </p:cNvPr>
          <p:cNvSpPr>
            <a:spLocks noGrp="1"/>
          </p:cNvSpPr>
          <p:nvPr>
            <p:ph type="dt" sz="half" idx="10"/>
          </p:nvPr>
        </p:nvSpPr>
        <p:spPr/>
        <p:txBody>
          <a:bodyPr/>
          <a:lstStyle/>
          <a:p>
            <a:fld id="{C076895D-05D5-4AC2-A759-E79436B5BDDA}" type="datetimeFigureOut">
              <a:rPr lang="en-US" smtClean="0"/>
              <a:t>5/12/2023</a:t>
            </a:fld>
            <a:endParaRPr lang="en-US"/>
          </a:p>
        </p:txBody>
      </p:sp>
      <p:sp>
        <p:nvSpPr>
          <p:cNvPr id="5" name="Footer Placeholder 4">
            <a:extLst>
              <a:ext uri="{FF2B5EF4-FFF2-40B4-BE49-F238E27FC236}">
                <a16:creationId xmlns:a16="http://schemas.microsoft.com/office/drawing/2014/main" id="{6CC6CEA2-D2C5-C4FB-835E-E256BCEB2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0E574-9BEE-FC6D-852B-6DFA9FF9EAE7}"/>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7484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EB9C-821E-7104-5D01-66F971612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F7E72-4EC1-B60F-D59A-9BF7BE2875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80452-B741-C6AE-68D2-E51FE2B32DBC}"/>
              </a:ext>
            </a:extLst>
          </p:cNvPr>
          <p:cNvSpPr>
            <a:spLocks noGrp="1"/>
          </p:cNvSpPr>
          <p:nvPr>
            <p:ph type="dt" sz="half" idx="10"/>
          </p:nvPr>
        </p:nvSpPr>
        <p:spPr/>
        <p:txBody>
          <a:bodyPr/>
          <a:lstStyle/>
          <a:p>
            <a:fld id="{C076895D-05D5-4AC2-A759-E79436B5BDDA}" type="datetimeFigureOut">
              <a:rPr lang="en-US" smtClean="0"/>
              <a:t>5/12/2023</a:t>
            </a:fld>
            <a:endParaRPr lang="en-US"/>
          </a:p>
        </p:txBody>
      </p:sp>
      <p:sp>
        <p:nvSpPr>
          <p:cNvPr id="5" name="Footer Placeholder 4">
            <a:extLst>
              <a:ext uri="{FF2B5EF4-FFF2-40B4-BE49-F238E27FC236}">
                <a16:creationId xmlns:a16="http://schemas.microsoft.com/office/drawing/2014/main" id="{582B8C1B-6C0F-1C45-DF19-AE0E4DE66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3A976-30E5-9F9C-8633-3F9EC751445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6161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61A31B-0577-F911-A4F7-C26FF8A55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BDA025-B005-4A55-69B1-8CADB47CA1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C9670-5AFD-685E-958A-D4CDBF0940C8}"/>
              </a:ext>
            </a:extLst>
          </p:cNvPr>
          <p:cNvSpPr>
            <a:spLocks noGrp="1"/>
          </p:cNvSpPr>
          <p:nvPr>
            <p:ph type="dt" sz="half" idx="10"/>
          </p:nvPr>
        </p:nvSpPr>
        <p:spPr/>
        <p:txBody>
          <a:bodyPr/>
          <a:lstStyle/>
          <a:p>
            <a:fld id="{C076895D-05D5-4AC2-A759-E79436B5BDDA}" type="datetimeFigureOut">
              <a:rPr lang="en-US" smtClean="0"/>
              <a:t>5/12/2023</a:t>
            </a:fld>
            <a:endParaRPr lang="en-US"/>
          </a:p>
        </p:txBody>
      </p:sp>
      <p:sp>
        <p:nvSpPr>
          <p:cNvPr id="5" name="Footer Placeholder 4">
            <a:extLst>
              <a:ext uri="{FF2B5EF4-FFF2-40B4-BE49-F238E27FC236}">
                <a16:creationId xmlns:a16="http://schemas.microsoft.com/office/drawing/2014/main" id="{6EAB1F0A-4593-4790-96A4-CFBFAF168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A9B547-47B6-686B-7B24-45838A8AEA8D}"/>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78310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2C30-2C2C-06C4-A575-413408659B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FF00F7-D056-CF3B-A54C-CD3965B529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63AED-0EC8-E36A-1AC4-D1DE361EBCAA}"/>
              </a:ext>
            </a:extLst>
          </p:cNvPr>
          <p:cNvSpPr>
            <a:spLocks noGrp="1"/>
          </p:cNvSpPr>
          <p:nvPr>
            <p:ph type="dt" sz="half" idx="10"/>
          </p:nvPr>
        </p:nvSpPr>
        <p:spPr/>
        <p:txBody>
          <a:bodyPr/>
          <a:lstStyle/>
          <a:p>
            <a:fld id="{C076895D-05D5-4AC2-A759-E79436B5BDDA}" type="datetimeFigureOut">
              <a:rPr lang="en-US" smtClean="0"/>
              <a:t>5/12/2023</a:t>
            </a:fld>
            <a:endParaRPr lang="en-US"/>
          </a:p>
        </p:txBody>
      </p:sp>
      <p:sp>
        <p:nvSpPr>
          <p:cNvPr id="5" name="Footer Placeholder 4">
            <a:extLst>
              <a:ext uri="{FF2B5EF4-FFF2-40B4-BE49-F238E27FC236}">
                <a16:creationId xmlns:a16="http://schemas.microsoft.com/office/drawing/2014/main" id="{79603046-2243-FD10-7B0F-0ACFC5646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D7001-3C35-4CC0-848B-ED09310ADCBF}"/>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37431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FB51-6227-C800-6DCC-E33A96A946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42D892-82D7-5F3D-F1BC-A070F544A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CFC0E9-1770-82EC-BAA9-B8DE79D97E9F}"/>
              </a:ext>
            </a:extLst>
          </p:cNvPr>
          <p:cNvSpPr>
            <a:spLocks noGrp="1"/>
          </p:cNvSpPr>
          <p:nvPr>
            <p:ph type="dt" sz="half" idx="10"/>
          </p:nvPr>
        </p:nvSpPr>
        <p:spPr/>
        <p:txBody>
          <a:bodyPr/>
          <a:lstStyle/>
          <a:p>
            <a:fld id="{C076895D-05D5-4AC2-A759-E79436B5BDDA}" type="datetimeFigureOut">
              <a:rPr lang="en-US" smtClean="0"/>
              <a:t>5/12/2023</a:t>
            </a:fld>
            <a:endParaRPr lang="en-US"/>
          </a:p>
        </p:txBody>
      </p:sp>
      <p:sp>
        <p:nvSpPr>
          <p:cNvPr id="5" name="Footer Placeholder 4">
            <a:extLst>
              <a:ext uri="{FF2B5EF4-FFF2-40B4-BE49-F238E27FC236}">
                <a16:creationId xmlns:a16="http://schemas.microsoft.com/office/drawing/2014/main" id="{1011D658-FB1D-818C-21E0-A5AE4F71F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6C1CD-863D-643E-B51D-4EC337FD7D3B}"/>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4519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58DA4-9E7F-001B-EF58-38E902BA3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A317-5090-5AAD-9F95-74B668CEC3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6F1AE2-6DFE-92BD-6B64-07BC1D28E3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07A632-8D4D-870F-70F6-4CDA5F93763D}"/>
              </a:ext>
            </a:extLst>
          </p:cNvPr>
          <p:cNvSpPr>
            <a:spLocks noGrp="1"/>
          </p:cNvSpPr>
          <p:nvPr>
            <p:ph type="dt" sz="half" idx="10"/>
          </p:nvPr>
        </p:nvSpPr>
        <p:spPr/>
        <p:txBody>
          <a:bodyPr/>
          <a:lstStyle/>
          <a:p>
            <a:fld id="{C076895D-05D5-4AC2-A759-E79436B5BDDA}" type="datetimeFigureOut">
              <a:rPr lang="en-US" smtClean="0"/>
              <a:t>5/12/2023</a:t>
            </a:fld>
            <a:endParaRPr lang="en-US"/>
          </a:p>
        </p:txBody>
      </p:sp>
      <p:sp>
        <p:nvSpPr>
          <p:cNvPr id="6" name="Footer Placeholder 5">
            <a:extLst>
              <a:ext uri="{FF2B5EF4-FFF2-40B4-BE49-F238E27FC236}">
                <a16:creationId xmlns:a16="http://schemas.microsoft.com/office/drawing/2014/main" id="{DA950220-BC00-076A-113A-F54FA243B1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E657F-BD40-3783-3903-77E37CB6D95C}"/>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0240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FBD3-1CCD-9F4F-AC6D-DC375A8DE4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3C58FB-7CED-88A6-D8D7-EBBA4E250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199AA0-8A18-AE90-D1EB-C916D1129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411F3D-A1D8-DD02-BED9-A92D110B23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05AA04-EC43-6CD0-162C-832C9EAF2A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FF5DCF-913E-478E-ADA7-0D06E46417E6}"/>
              </a:ext>
            </a:extLst>
          </p:cNvPr>
          <p:cNvSpPr>
            <a:spLocks noGrp="1"/>
          </p:cNvSpPr>
          <p:nvPr>
            <p:ph type="dt" sz="half" idx="10"/>
          </p:nvPr>
        </p:nvSpPr>
        <p:spPr/>
        <p:txBody>
          <a:bodyPr/>
          <a:lstStyle/>
          <a:p>
            <a:fld id="{C076895D-05D5-4AC2-A759-E79436B5BDDA}" type="datetimeFigureOut">
              <a:rPr lang="en-US" smtClean="0"/>
              <a:t>5/12/2023</a:t>
            </a:fld>
            <a:endParaRPr lang="en-US"/>
          </a:p>
        </p:txBody>
      </p:sp>
      <p:sp>
        <p:nvSpPr>
          <p:cNvPr id="8" name="Footer Placeholder 7">
            <a:extLst>
              <a:ext uri="{FF2B5EF4-FFF2-40B4-BE49-F238E27FC236}">
                <a16:creationId xmlns:a16="http://schemas.microsoft.com/office/drawing/2014/main" id="{294FB3A7-0C11-F551-893C-6385022BF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563C3D-6B7A-202A-DCEC-67DFDB2B1D7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2859692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AC3AB-3C6B-4A63-5EB1-66F2DB2089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9B04AD-1282-F09D-02E9-67F259EFA11A}"/>
              </a:ext>
            </a:extLst>
          </p:cNvPr>
          <p:cNvSpPr>
            <a:spLocks noGrp="1"/>
          </p:cNvSpPr>
          <p:nvPr>
            <p:ph type="dt" sz="half" idx="10"/>
          </p:nvPr>
        </p:nvSpPr>
        <p:spPr/>
        <p:txBody>
          <a:bodyPr/>
          <a:lstStyle/>
          <a:p>
            <a:fld id="{C076895D-05D5-4AC2-A759-E79436B5BDDA}" type="datetimeFigureOut">
              <a:rPr lang="en-US" smtClean="0"/>
              <a:t>5/12/2023</a:t>
            </a:fld>
            <a:endParaRPr lang="en-US"/>
          </a:p>
        </p:txBody>
      </p:sp>
      <p:sp>
        <p:nvSpPr>
          <p:cNvPr id="4" name="Footer Placeholder 3">
            <a:extLst>
              <a:ext uri="{FF2B5EF4-FFF2-40B4-BE49-F238E27FC236}">
                <a16:creationId xmlns:a16="http://schemas.microsoft.com/office/drawing/2014/main" id="{3B5ED18F-AB6A-5EFF-BDFA-41CF0B5455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106CFF-6350-6964-CEF7-FEF0F8E86961}"/>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3263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DBE6A-68B6-AD38-AD98-B076A1CECE02}"/>
              </a:ext>
            </a:extLst>
          </p:cNvPr>
          <p:cNvSpPr>
            <a:spLocks noGrp="1"/>
          </p:cNvSpPr>
          <p:nvPr>
            <p:ph type="dt" sz="half" idx="10"/>
          </p:nvPr>
        </p:nvSpPr>
        <p:spPr/>
        <p:txBody>
          <a:bodyPr/>
          <a:lstStyle/>
          <a:p>
            <a:fld id="{C076895D-05D5-4AC2-A759-E79436B5BDDA}" type="datetimeFigureOut">
              <a:rPr lang="en-US" smtClean="0"/>
              <a:t>5/12/2023</a:t>
            </a:fld>
            <a:endParaRPr lang="en-US"/>
          </a:p>
        </p:txBody>
      </p:sp>
      <p:sp>
        <p:nvSpPr>
          <p:cNvPr id="3" name="Footer Placeholder 2">
            <a:extLst>
              <a:ext uri="{FF2B5EF4-FFF2-40B4-BE49-F238E27FC236}">
                <a16:creationId xmlns:a16="http://schemas.microsoft.com/office/drawing/2014/main" id="{34EED4CA-25C6-153E-9103-A47CC0E575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61B58-5B52-37D5-A8D3-3207EB4FACF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976225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8701-713D-0713-2AD3-88B9269F0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CB98F-DA9D-D666-534A-7F9C92B540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1AD467-5185-43B6-2999-7D1886B14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D3B6B-FDAC-4146-13B1-E4CB41ABF9A4}"/>
              </a:ext>
            </a:extLst>
          </p:cNvPr>
          <p:cNvSpPr>
            <a:spLocks noGrp="1"/>
          </p:cNvSpPr>
          <p:nvPr>
            <p:ph type="dt" sz="half" idx="10"/>
          </p:nvPr>
        </p:nvSpPr>
        <p:spPr/>
        <p:txBody>
          <a:bodyPr/>
          <a:lstStyle/>
          <a:p>
            <a:fld id="{C076895D-05D5-4AC2-A759-E79436B5BDDA}" type="datetimeFigureOut">
              <a:rPr lang="en-US" smtClean="0"/>
              <a:t>5/12/2023</a:t>
            </a:fld>
            <a:endParaRPr lang="en-US"/>
          </a:p>
        </p:txBody>
      </p:sp>
      <p:sp>
        <p:nvSpPr>
          <p:cNvPr id="6" name="Footer Placeholder 5">
            <a:extLst>
              <a:ext uri="{FF2B5EF4-FFF2-40B4-BE49-F238E27FC236}">
                <a16:creationId xmlns:a16="http://schemas.microsoft.com/office/drawing/2014/main" id="{7A4B9CAB-0DA3-86D9-CADD-C2DE0EC46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78188-EED4-2037-AE7E-967110475CD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7233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5903-5649-AA51-B06F-84ECA0433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42866B-0A01-03D5-36B7-60724484F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D0C56-40B3-D900-7E1F-88A0D86A3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B8E4F-9DC8-632E-A164-ABD7F769DCB6}"/>
              </a:ext>
            </a:extLst>
          </p:cNvPr>
          <p:cNvSpPr>
            <a:spLocks noGrp="1"/>
          </p:cNvSpPr>
          <p:nvPr>
            <p:ph type="dt" sz="half" idx="10"/>
          </p:nvPr>
        </p:nvSpPr>
        <p:spPr/>
        <p:txBody>
          <a:bodyPr/>
          <a:lstStyle/>
          <a:p>
            <a:fld id="{C076895D-05D5-4AC2-A759-E79436B5BDDA}" type="datetimeFigureOut">
              <a:rPr lang="en-US" smtClean="0"/>
              <a:t>5/12/2023</a:t>
            </a:fld>
            <a:endParaRPr lang="en-US"/>
          </a:p>
        </p:txBody>
      </p:sp>
      <p:sp>
        <p:nvSpPr>
          <p:cNvPr id="6" name="Footer Placeholder 5">
            <a:extLst>
              <a:ext uri="{FF2B5EF4-FFF2-40B4-BE49-F238E27FC236}">
                <a16:creationId xmlns:a16="http://schemas.microsoft.com/office/drawing/2014/main" id="{C39EF1A7-42CF-B4E6-9FDA-636189472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A46F6-8C82-C736-6851-CB212E7B8E1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639878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AB7A9-53ED-FD39-B177-8A9CD728C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4A9F24-37F0-58F1-8F9E-FF14FAA6AB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580DD-01FE-067D-F60E-859F1530A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6895D-05D5-4AC2-A759-E79436B5BDDA}" type="datetimeFigureOut">
              <a:rPr lang="en-US" smtClean="0"/>
              <a:t>5/12/2023</a:t>
            </a:fld>
            <a:endParaRPr lang="en-US"/>
          </a:p>
        </p:txBody>
      </p:sp>
      <p:sp>
        <p:nvSpPr>
          <p:cNvPr id="5" name="Footer Placeholder 4">
            <a:extLst>
              <a:ext uri="{FF2B5EF4-FFF2-40B4-BE49-F238E27FC236}">
                <a16:creationId xmlns:a16="http://schemas.microsoft.com/office/drawing/2014/main" id="{52889B93-8A4C-5A17-E7D2-510F2C907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EC8C6E-9BCD-A9B3-EC33-D03D72EE2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A5215-2EFF-44C5-AD4C-1C43B8DD5026}" type="slidenum">
              <a:rPr lang="en-US" smtClean="0"/>
              <a:t>‹#›</a:t>
            </a:fld>
            <a:endParaRPr lang="en-US"/>
          </a:p>
        </p:txBody>
      </p:sp>
    </p:spTree>
    <p:extLst>
      <p:ext uri="{BB962C8B-B14F-4D97-AF65-F5344CB8AC3E}">
        <p14:creationId xmlns:p14="http://schemas.microsoft.com/office/powerpoint/2010/main" val="820045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29.pn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8.png"/><Relationship Id="rId2" Type="http://schemas.openxmlformats.org/officeDocument/2006/relationships/image" Target="../media/image14.jpe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5" Type="http://schemas.microsoft.com/office/2007/relationships/hdphoto" Target="../media/hdphoto1.wdp"/><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5.jpeg"/><Relationship Id="rId18" Type="http://schemas.openxmlformats.org/officeDocument/2006/relationships/image" Target="../media/image27.pn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14.jpeg"/><Relationship Id="rId17" Type="http://schemas.openxmlformats.org/officeDocument/2006/relationships/image" Target="../media/image28.png"/><Relationship Id="rId2" Type="http://schemas.openxmlformats.org/officeDocument/2006/relationships/image" Target="../media/image15.jpeg"/><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5" Type="http://schemas.microsoft.com/office/2007/relationships/hdphoto" Target="../media/hdphoto1.wdp"/><Relationship Id="rId10" Type="http://schemas.openxmlformats.org/officeDocument/2006/relationships/image" Target="../media/image23.jpeg"/><Relationship Id="rId19" Type="http://schemas.openxmlformats.org/officeDocument/2006/relationships/image" Target="../media/image26.pn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7.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DE94-0FE0-4ACA-A5BA-D5328822AD4B}"/>
              </a:ext>
            </a:extLst>
          </p:cNvPr>
          <p:cNvSpPr>
            <a:spLocks noGrp="1"/>
          </p:cNvSpPr>
          <p:nvPr>
            <p:ph type="ctrTitle"/>
          </p:nvPr>
        </p:nvSpPr>
        <p:spPr/>
        <p:txBody>
          <a:bodyPr/>
          <a:lstStyle/>
          <a:p>
            <a:r>
              <a:rPr lang="en-US" dirty="0"/>
              <a:t>Ch 3 thoughts…</a:t>
            </a:r>
          </a:p>
        </p:txBody>
      </p:sp>
      <p:sp>
        <p:nvSpPr>
          <p:cNvPr id="3" name="Subtitle 2">
            <a:extLst>
              <a:ext uri="{FF2B5EF4-FFF2-40B4-BE49-F238E27FC236}">
                <a16:creationId xmlns:a16="http://schemas.microsoft.com/office/drawing/2014/main" id="{87A34DDC-8207-EFF9-C2B8-D582C86A7C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74059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3C51DE-0ADA-450B-E3C5-191DA5644670}"/>
              </a:ext>
            </a:extLst>
          </p:cNvPr>
          <p:cNvPicPr>
            <a:picLocks noChangeAspect="1"/>
          </p:cNvPicPr>
          <p:nvPr/>
        </p:nvPicPr>
        <p:blipFill rotWithShape="1">
          <a:blip r:embed="rId3"/>
          <a:srcRect l="-131" t="5231" r="54254" b="59493"/>
          <a:stretch/>
        </p:blipFill>
        <p:spPr>
          <a:xfrm>
            <a:off x="87992" y="1388626"/>
            <a:ext cx="6439417" cy="461827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0F9CC649-AA44-EE31-7DC9-8234273E122A}"/>
              </a:ext>
            </a:extLst>
          </p:cNvPr>
          <p:cNvGrpSpPr/>
          <p:nvPr/>
        </p:nvGrpSpPr>
        <p:grpSpPr>
          <a:xfrm>
            <a:off x="7850678" y="149571"/>
            <a:ext cx="3390314" cy="6799385"/>
            <a:chOff x="6541477" y="58615"/>
            <a:chExt cx="3301313" cy="7168669"/>
          </a:xfrm>
        </p:grpSpPr>
        <p:pic>
          <p:nvPicPr>
            <p:cNvPr id="4" name="Picture 3">
              <a:extLst>
                <a:ext uri="{FF2B5EF4-FFF2-40B4-BE49-F238E27FC236}">
                  <a16:creationId xmlns:a16="http://schemas.microsoft.com/office/drawing/2014/main" id="{25DF1204-2A9B-7154-C61E-C2CC6A920124}"/>
                </a:ext>
              </a:extLst>
            </p:cNvPr>
            <p:cNvPicPr>
              <a:picLocks noChangeAspect="1"/>
            </p:cNvPicPr>
            <p:nvPr/>
          </p:nvPicPr>
          <p:blipFill rotWithShape="1">
            <a:blip r:embed="rId3"/>
            <a:srcRect l="55468" t="55385" r="4042" b="10257"/>
            <a:stretch/>
          </p:blipFill>
          <p:spPr>
            <a:xfrm>
              <a:off x="6541477" y="4871003"/>
              <a:ext cx="3298876" cy="2356281"/>
            </a:xfrm>
            <a:prstGeom prst="rect">
              <a:avLst/>
            </a:prstGeom>
          </p:spPr>
        </p:pic>
        <p:pic>
          <p:nvPicPr>
            <p:cNvPr id="5" name="Picture 4">
              <a:extLst>
                <a:ext uri="{FF2B5EF4-FFF2-40B4-BE49-F238E27FC236}">
                  <a16:creationId xmlns:a16="http://schemas.microsoft.com/office/drawing/2014/main" id="{D8B5A22E-28A1-0356-AC97-57CF65DC7C0E}"/>
                </a:ext>
              </a:extLst>
            </p:cNvPr>
            <p:cNvPicPr>
              <a:picLocks noChangeAspect="1"/>
            </p:cNvPicPr>
            <p:nvPr/>
          </p:nvPicPr>
          <p:blipFill rotWithShape="1">
            <a:blip r:embed="rId3"/>
            <a:srcRect l="5252" t="55288" r="54227" b="9437"/>
            <a:stretch/>
          </p:blipFill>
          <p:spPr>
            <a:xfrm>
              <a:off x="6541477" y="2477774"/>
              <a:ext cx="3301313" cy="2419159"/>
            </a:xfrm>
            <a:prstGeom prst="rect">
              <a:avLst/>
            </a:prstGeom>
          </p:spPr>
        </p:pic>
        <p:pic>
          <p:nvPicPr>
            <p:cNvPr id="13" name="Picture 12">
              <a:extLst>
                <a:ext uri="{FF2B5EF4-FFF2-40B4-BE49-F238E27FC236}">
                  <a16:creationId xmlns:a16="http://schemas.microsoft.com/office/drawing/2014/main" id="{3377CADC-62D0-697B-6AA9-607F7F47794F}"/>
                </a:ext>
              </a:extLst>
            </p:cNvPr>
            <p:cNvPicPr>
              <a:picLocks noChangeAspect="1"/>
            </p:cNvPicPr>
            <p:nvPr/>
          </p:nvPicPr>
          <p:blipFill rotWithShape="1">
            <a:blip r:embed="rId3"/>
            <a:srcRect l="55006" t="4895" r="4503" b="59830"/>
            <a:stretch/>
          </p:blipFill>
          <p:spPr>
            <a:xfrm>
              <a:off x="6541478" y="58615"/>
              <a:ext cx="3298875" cy="2419159"/>
            </a:xfrm>
            <a:prstGeom prst="rect">
              <a:avLst/>
            </a:prstGeom>
          </p:spPr>
        </p:pic>
      </p:grpSp>
    </p:spTree>
    <p:extLst>
      <p:ext uri="{BB962C8B-B14F-4D97-AF65-F5344CB8AC3E}">
        <p14:creationId xmlns:p14="http://schemas.microsoft.com/office/powerpoint/2010/main" val="1951099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52EF16-3C85-1129-B3A6-E9C413FA20B6}"/>
              </a:ext>
            </a:extLst>
          </p:cNvPr>
          <p:cNvPicPr>
            <a:picLocks noChangeAspect="1"/>
          </p:cNvPicPr>
          <p:nvPr/>
        </p:nvPicPr>
        <p:blipFill rotWithShape="1">
          <a:blip r:embed="rId3"/>
          <a:srcRect l="301" t="4924" r="54254" b="59494"/>
          <a:stretch/>
        </p:blipFill>
        <p:spPr>
          <a:xfrm>
            <a:off x="157758" y="1511719"/>
            <a:ext cx="6320414" cy="4165576"/>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46E2AE0B-A9F7-1465-A954-EC109D49C907}"/>
              </a:ext>
            </a:extLst>
          </p:cNvPr>
          <p:cNvGrpSpPr/>
          <p:nvPr/>
        </p:nvGrpSpPr>
        <p:grpSpPr>
          <a:xfrm>
            <a:off x="8188647" y="187327"/>
            <a:ext cx="3649560" cy="6562094"/>
            <a:chOff x="7670613" y="-6549"/>
            <a:chExt cx="3229500" cy="7163456"/>
          </a:xfrm>
        </p:grpSpPr>
        <p:pic>
          <p:nvPicPr>
            <p:cNvPr id="4" name="Picture 3">
              <a:extLst>
                <a:ext uri="{FF2B5EF4-FFF2-40B4-BE49-F238E27FC236}">
                  <a16:creationId xmlns:a16="http://schemas.microsoft.com/office/drawing/2014/main" id="{3CBFAAE9-0DE3-2CE4-C282-C02C5B13C59B}"/>
                </a:ext>
              </a:extLst>
            </p:cNvPr>
            <p:cNvPicPr>
              <a:picLocks noChangeAspect="1"/>
            </p:cNvPicPr>
            <p:nvPr/>
          </p:nvPicPr>
          <p:blipFill rotWithShape="1">
            <a:blip r:embed="rId3"/>
            <a:srcRect l="5913" t="54309" r="54555" b="10108"/>
            <a:stretch/>
          </p:blipFill>
          <p:spPr>
            <a:xfrm>
              <a:off x="7670613" y="2374376"/>
              <a:ext cx="3220875" cy="2440261"/>
            </a:xfrm>
            <a:prstGeom prst="rect">
              <a:avLst/>
            </a:prstGeom>
          </p:spPr>
        </p:pic>
        <p:pic>
          <p:nvPicPr>
            <p:cNvPr id="5" name="Picture 4">
              <a:extLst>
                <a:ext uri="{FF2B5EF4-FFF2-40B4-BE49-F238E27FC236}">
                  <a16:creationId xmlns:a16="http://schemas.microsoft.com/office/drawing/2014/main" id="{9AF8403E-E603-F130-2CE7-53CB36D02735}"/>
                </a:ext>
              </a:extLst>
            </p:cNvPr>
            <p:cNvPicPr>
              <a:picLocks noChangeAspect="1"/>
            </p:cNvPicPr>
            <p:nvPr/>
          </p:nvPicPr>
          <p:blipFill rotWithShape="1">
            <a:blip r:embed="rId3"/>
            <a:srcRect l="55928" t="55522" r="5308" b="10325"/>
            <a:stretch/>
          </p:blipFill>
          <p:spPr>
            <a:xfrm>
              <a:off x="7701951" y="4814636"/>
              <a:ext cx="3158198" cy="2342271"/>
            </a:xfrm>
            <a:prstGeom prst="rect">
              <a:avLst/>
            </a:prstGeom>
          </p:spPr>
        </p:pic>
        <p:pic>
          <p:nvPicPr>
            <p:cNvPr id="13" name="Picture 12">
              <a:extLst>
                <a:ext uri="{FF2B5EF4-FFF2-40B4-BE49-F238E27FC236}">
                  <a16:creationId xmlns:a16="http://schemas.microsoft.com/office/drawing/2014/main" id="{72BFBC7E-D98F-BA82-8B7E-93D48F707C8D}"/>
                </a:ext>
              </a:extLst>
            </p:cNvPr>
            <p:cNvPicPr>
              <a:picLocks noChangeAspect="1"/>
            </p:cNvPicPr>
            <p:nvPr/>
          </p:nvPicPr>
          <p:blipFill rotWithShape="1">
            <a:blip r:embed="rId3"/>
            <a:srcRect l="55612" t="4588" r="4762" b="59830"/>
            <a:stretch/>
          </p:blipFill>
          <p:spPr>
            <a:xfrm>
              <a:off x="7671578" y="-6549"/>
              <a:ext cx="3228535" cy="2440260"/>
            </a:xfrm>
            <a:prstGeom prst="rect">
              <a:avLst/>
            </a:prstGeom>
          </p:spPr>
        </p:pic>
      </p:grpSp>
    </p:spTree>
    <p:extLst>
      <p:ext uri="{BB962C8B-B14F-4D97-AF65-F5344CB8AC3E}">
        <p14:creationId xmlns:p14="http://schemas.microsoft.com/office/powerpoint/2010/main" val="1379169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794275-BF09-7D77-8CCC-C886863CC8A9}"/>
              </a:ext>
            </a:extLst>
          </p:cNvPr>
          <p:cNvPicPr>
            <a:picLocks noChangeAspect="1"/>
          </p:cNvPicPr>
          <p:nvPr/>
        </p:nvPicPr>
        <p:blipFill rotWithShape="1">
          <a:blip r:embed="rId3"/>
          <a:srcRect l="390" t="5092" r="54548" b="59741"/>
          <a:stretch/>
        </p:blipFill>
        <p:spPr>
          <a:xfrm>
            <a:off x="81695" y="1318639"/>
            <a:ext cx="6569241" cy="4643578"/>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9" name="Group 8">
            <a:extLst>
              <a:ext uri="{FF2B5EF4-FFF2-40B4-BE49-F238E27FC236}">
                <a16:creationId xmlns:a16="http://schemas.microsoft.com/office/drawing/2014/main" id="{8C3FFAB4-F801-6153-E48E-C8AA2F9C1A8E}"/>
              </a:ext>
            </a:extLst>
          </p:cNvPr>
          <p:cNvGrpSpPr/>
          <p:nvPr/>
        </p:nvGrpSpPr>
        <p:grpSpPr>
          <a:xfrm>
            <a:off x="7535912" y="36035"/>
            <a:ext cx="4393179" cy="6758904"/>
            <a:chOff x="6453012" y="99096"/>
            <a:chExt cx="3309817" cy="5826865"/>
          </a:xfrm>
        </p:grpSpPr>
        <p:pic>
          <p:nvPicPr>
            <p:cNvPr id="4" name="Picture 3">
              <a:extLst>
                <a:ext uri="{FF2B5EF4-FFF2-40B4-BE49-F238E27FC236}">
                  <a16:creationId xmlns:a16="http://schemas.microsoft.com/office/drawing/2014/main" id="{A4EE5006-1F35-C917-6692-4B89F8555AB0}"/>
                </a:ext>
              </a:extLst>
            </p:cNvPr>
            <p:cNvPicPr>
              <a:picLocks noChangeAspect="1"/>
            </p:cNvPicPr>
            <p:nvPr/>
          </p:nvPicPr>
          <p:blipFill rotWithShape="1">
            <a:blip r:embed="rId3"/>
            <a:srcRect l="56090" t="62278" r="4994" b="9624"/>
            <a:stretch/>
          </p:blipFill>
          <p:spPr>
            <a:xfrm>
              <a:off x="6475385" y="3999032"/>
              <a:ext cx="3170704" cy="1926929"/>
            </a:xfrm>
            <a:prstGeom prst="rect">
              <a:avLst/>
            </a:prstGeom>
          </p:spPr>
        </p:pic>
        <p:pic>
          <p:nvPicPr>
            <p:cNvPr id="5" name="Picture 4">
              <a:extLst>
                <a:ext uri="{FF2B5EF4-FFF2-40B4-BE49-F238E27FC236}">
                  <a16:creationId xmlns:a16="http://schemas.microsoft.com/office/drawing/2014/main" id="{3F092605-D42E-490B-C0B7-2A64478DEF3A}"/>
                </a:ext>
              </a:extLst>
            </p:cNvPr>
            <p:cNvPicPr>
              <a:picLocks noChangeAspect="1"/>
            </p:cNvPicPr>
            <p:nvPr/>
          </p:nvPicPr>
          <p:blipFill rotWithShape="1">
            <a:blip r:embed="rId3"/>
            <a:srcRect l="5596" t="62799" r="54937" b="10222"/>
            <a:stretch/>
          </p:blipFill>
          <p:spPr>
            <a:xfrm>
              <a:off x="6453012" y="2049503"/>
              <a:ext cx="3215451" cy="1850228"/>
            </a:xfrm>
            <a:prstGeom prst="rect">
              <a:avLst/>
            </a:prstGeom>
          </p:spPr>
        </p:pic>
        <p:pic>
          <p:nvPicPr>
            <p:cNvPr id="7" name="Picture 6">
              <a:extLst>
                <a:ext uri="{FF2B5EF4-FFF2-40B4-BE49-F238E27FC236}">
                  <a16:creationId xmlns:a16="http://schemas.microsoft.com/office/drawing/2014/main" id="{DB9402E0-AF7C-770D-A1D5-EBB6EBF6A70F}"/>
                </a:ext>
              </a:extLst>
            </p:cNvPr>
            <p:cNvPicPr>
              <a:picLocks noChangeAspect="1"/>
            </p:cNvPicPr>
            <p:nvPr/>
          </p:nvPicPr>
          <p:blipFill rotWithShape="1">
            <a:blip r:embed="rId3"/>
            <a:srcRect l="56148" t="12274" r="4935" b="59629"/>
            <a:stretch/>
          </p:blipFill>
          <p:spPr>
            <a:xfrm>
              <a:off x="6592125" y="99096"/>
              <a:ext cx="3170704" cy="1926929"/>
            </a:xfrm>
            <a:prstGeom prst="rect">
              <a:avLst/>
            </a:prstGeom>
          </p:spPr>
        </p:pic>
      </p:grpSp>
    </p:spTree>
    <p:extLst>
      <p:ext uri="{BB962C8B-B14F-4D97-AF65-F5344CB8AC3E}">
        <p14:creationId xmlns:p14="http://schemas.microsoft.com/office/powerpoint/2010/main" val="423980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E729A1-6DA9-0E04-C015-1CE5B3356342}"/>
              </a:ext>
            </a:extLst>
          </p:cNvPr>
          <p:cNvPicPr>
            <a:picLocks noChangeAspect="1"/>
          </p:cNvPicPr>
          <p:nvPr/>
        </p:nvPicPr>
        <p:blipFill rotWithShape="1">
          <a:blip r:embed="rId3"/>
          <a:srcRect l="954" t="5435" r="54547" b="59620"/>
          <a:stretch/>
        </p:blipFill>
        <p:spPr>
          <a:xfrm>
            <a:off x="164120" y="1549876"/>
            <a:ext cx="6855692" cy="4531663"/>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10" name="Group 9">
            <a:extLst>
              <a:ext uri="{FF2B5EF4-FFF2-40B4-BE49-F238E27FC236}">
                <a16:creationId xmlns:a16="http://schemas.microsoft.com/office/drawing/2014/main" id="{FE7EEAC5-AFA1-A1DF-6FAB-D98FAA0AEBD3}"/>
              </a:ext>
            </a:extLst>
          </p:cNvPr>
          <p:cNvGrpSpPr/>
          <p:nvPr/>
        </p:nvGrpSpPr>
        <p:grpSpPr>
          <a:xfrm>
            <a:off x="7589328" y="0"/>
            <a:ext cx="4264235" cy="6734147"/>
            <a:chOff x="6785937" y="60544"/>
            <a:chExt cx="3279497" cy="5699594"/>
          </a:xfrm>
        </p:grpSpPr>
        <p:pic>
          <p:nvPicPr>
            <p:cNvPr id="3" name="Picture 2">
              <a:extLst>
                <a:ext uri="{FF2B5EF4-FFF2-40B4-BE49-F238E27FC236}">
                  <a16:creationId xmlns:a16="http://schemas.microsoft.com/office/drawing/2014/main" id="{7103E850-F8FA-D77E-A568-4F940DCBDBE7}"/>
                </a:ext>
              </a:extLst>
            </p:cNvPr>
            <p:cNvPicPr>
              <a:picLocks noChangeAspect="1"/>
            </p:cNvPicPr>
            <p:nvPr/>
          </p:nvPicPr>
          <p:blipFill rotWithShape="1">
            <a:blip r:embed="rId3"/>
            <a:srcRect l="55540" t="62810" r="4378" b="9621"/>
            <a:stretch/>
          </p:blipFill>
          <p:spPr>
            <a:xfrm>
              <a:off x="6785937" y="3869436"/>
              <a:ext cx="3265667" cy="1890702"/>
            </a:xfrm>
            <a:prstGeom prst="rect">
              <a:avLst/>
            </a:prstGeom>
          </p:spPr>
        </p:pic>
        <p:pic>
          <p:nvPicPr>
            <p:cNvPr id="7" name="Picture 6">
              <a:extLst>
                <a:ext uri="{FF2B5EF4-FFF2-40B4-BE49-F238E27FC236}">
                  <a16:creationId xmlns:a16="http://schemas.microsoft.com/office/drawing/2014/main" id="{C16C59BE-07C9-9473-B9FD-EB2A91932612}"/>
                </a:ext>
              </a:extLst>
            </p:cNvPr>
            <p:cNvPicPr>
              <a:picLocks noChangeAspect="1"/>
            </p:cNvPicPr>
            <p:nvPr/>
          </p:nvPicPr>
          <p:blipFill rotWithShape="1">
            <a:blip r:embed="rId3"/>
            <a:srcRect l="6028" t="62311" r="54229" b="10119"/>
            <a:stretch/>
          </p:blipFill>
          <p:spPr>
            <a:xfrm>
              <a:off x="6813596" y="1987882"/>
              <a:ext cx="3238008" cy="1890702"/>
            </a:xfrm>
            <a:prstGeom prst="rect">
              <a:avLst/>
            </a:prstGeom>
          </p:spPr>
        </p:pic>
        <p:pic>
          <p:nvPicPr>
            <p:cNvPr id="8" name="Picture 7">
              <a:extLst>
                <a:ext uri="{FF2B5EF4-FFF2-40B4-BE49-F238E27FC236}">
                  <a16:creationId xmlns:a16="http://schemas.microsoft.com/office/drawing/2014/main" id="{F87DA9A1-9DE1-C76E-C8A5-1531178B020E}"/>
                </a:ext>
              </a:extLst>
            </p:cNvPr>
            <p:cNvPicPr>
              <a:picLocks noChangeAspect="1"/>
            </p:cNvPicPr>
            <p:nvPr/>
          </p:nvPicPr>
          <p:blipFill rotWithShape="1">
            <a:blip r:embed="rId3"/>
            <a:srcRect l="55501" t="12069" r="4416" b="59240"/>
            <a:stretch/>
          </p:blipFill>
          <p:spPr>
            <a:xfrm>
              <a:off x="6799767" y="60544"/>
              <a:ext cx="3265667" cy="1967680"/>
            </a:xfrm>
            <a:prstGeom prst="rect">
              <a:avLst/>
            </a:prstGeom>
          </p:spPr>
        </p:pic>
      </p:grpSp>
    </p:spTree>
    <p:extLst>
      <p:ext uri="{BB962C8B-B14F-4D97-AF65-F5344CB8AC3E}">
        <p14:creationId xmlns:p14="http://schemas.microsoft.com/office/powerpoint/2010/main" val="156668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7AC6B4-AE86-2C66-E216-46879BF9C4E2}"/>
              </a:ext>
            </a:extLst>
          </p:cNvPr>
          <p:cNvPicPr>
            <a:picLocks noChangeAspect="1"/>
          </p:cNvPicPr>
          <p:nvPr/>
        </p:nvPicPr>
        <p:blipFill rotWithShape="1">
          <a:blip r:embed="rId3"/>
          <a:srcRect l="647" t="5230" r="54892" b="60037"/>
          <a:stretch/>
        </p:blipFill>
        <p:spPr>
          <a:xfrm>
            <a:off x="1" y="1371600"/>
            <a:ext cx="6590714" cy="4719711"/>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24" name="Group 23">
            <a:extLst>
              <a:ext uri="{FF2B5EF4-FFF2-40B4-BE49-F238E27FC236}">
                <a16:creationId xmlns:a16="http://schemas.microsoft.com/office/drawing/2014/main" id="{D087330F-50AD-EA07-DA53-C66D5A54A878}"/>
              </a:ext>
            </a:extLst>
          </p:cNvPr>
          <p:cNvGrpSpPr/>
          <p:nvPr/>
        </p:nvGrpSpPr>
        <p:grpSpPr>
          <a:xfrm>
            <a:off x="7499057" y="-8579"/>
            <a:ext cx="4474409" cy="6854106"/>
            <a:chOff x="6878219" y="3890"/>
            <a:chExt cx="3271669" cy="5742409"/>
          </a:xfrm>
        </p:grpSpPr>
        <p:pic>
          <p:nvPicPr>
            <p:cNvPr id="3" name="Picture 2">
              <a:extLst>
                <a:ext uri="{FF2B5EF4-FFF2-40B4-BE49-F238E27FC236}">
                  <a16:creationId xmlns:a16="http://schemas.microsoft.com/office/drawing/2014/main" id="{8B7E1A80-E5DF-38AE-315A-30460E085081}"/>
                </a:ext>
              </a:extLst>
            </p:cNvPr>
            <p:cNvPicPr>
              <a:picLocks noChangeAspect="1"/>
            </p:cNvPicPr>
            <p:nvPr/>
          </p:nvPicPr>
          <p:blipFill rotWithShape="1">
            <a:blip r:embed="rId3"/>
            <a:srcRect l="56072" t="62564" r="4315" b="9844"/>
            <a:stretch/>
          </p:blipFill>
          <p:spPr>
            <a:xfrm>
              <a:off x="6922430" y="3854020"/>
              <a:ext cx="3227458" cy="1892279"/>
            </a:xfrm>
            <a:prstGeom prst="rect">
              <a:avLst/>
            </a:prstGeom>
          </p:spPr>
        </p:pic>
        <p:pic>
          <p:nvPicPr>
            <p:cNvPr id="8" name="Picture 7">
              <a:extLst>
                <a:ext uri="{FF2B5EF4-FFF2-40B4-BE49-F238E27FC236}">
                  <a16:creationId xmlns:a16="http://schemas.microsoft.com/office/drawing/2014/main" id="{46BDAA17-41E7-612D-D885-7F16F22ECF9F}"/>
                </a:ext>
              </a:extLst>
            </p:cNvPr>
            <p:cNvPicPr>
              <a:picLocks noChangeAspect="1"/>
            </p:cNvPicPr>
            <p:nvPr/>
          </p:nvPicPr>
          <p:blipFill rotWithShape="1">
            <a:blip r:embed="rId3"/>
            <a:srcRect l="5770" t="62311" r="54228" b="9607"/>
            <a:stretch/>
          </p:blipFill>
          <p:spPr>
            <a:xfrm>
              <a:off x="6878219" y="1928150"/>
              <a:ext cx="3259110" cy="1925870"/>
            </a:xfrm>
            <a:prstGeom prst="rect">
              <a:avLst/>
            </a:prstGeom>
          </p:spPr>
        </p:pic>
        <p:pic>
          <p:nvPicPr>
            <p:cNvPr id="9" name="Picture 8">
              <a:extLst>
                <a:ext uri="{FF2B5EF4-FFF2-40B4-BE49-F238E27FC236}">
                  <a16:creationId xmlns:a16="http://schemas.microsoft.com/office/drawing/2014/main" id="{A36A3D0C-4629-E27C-8619-868128A88863}"/>
                </a:ext>
              </a:extLst>
            </p:cNvPr>
            <p:cNvPicPr>
              <a:picLocks noChangeAspect="1"/>
            </p:cNvPicPr>
            <p:nvPr/>
          </p:nvPicPr>
          <p:blipFill rotWithShape="1">
            <a:blip r:embed="rId3"/>
            <a:srcRect l="55539" t="12478" r="4848" b="59929"/>
            <a:stretch/>
          </p:blipFill>
          <p:spPr>
            <a:xfrm>
              <a:off x="6878219" y="3890"/>
              <a:ext cx="3227458" cy="1892279"/>
            </a:xfrm>
            <a:prstGeom prst="rect">
              <a:avLst/>
            </a:prstGeom>
          </p:spPr>
        </p:pic>
      </p:grpSp>
    </p:spTree>
    <p:extLst>
      <p:ext uri="{BB962C8B-B14F-4D97-AF65-F5344CB8AC3E}">
        <p14:creationId xmlns:p14="http://schemas.microsoft.com/office/powerpoint/2010/main" val="2452768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6CFA-CE35-A5A0-F795-09DD15A1994B}"/>
              </a:ext>
            </a:extLst>
          </p:cNvPr>
          <p:cNvSpPr>
            <a:spLocks noGrp="1"/>
          </p:cNvSpPr>
          <p:nvPr>
            <p:ph type="title"/>
          </p:nvPr>
        </p:nvSpPr>
        <p:spPr/>
        <p:txBody>
          <a:bodyPr/>
          <a:lstStyle/>
          <a:p>
            <a:r>
              <a:rPr lang="en-US" dirty="0"/>
              <a:t>Acclimation Speeds + amounts by treatment</a:t>
            </a:r>
          </a:p>
        </p:txBody>
      </p:sp>
      <p:graphicFrame>
        <p:nvGraphicFramePr>
          <p:cNvPr id="4" name="Table 4">
            <a:extLst>
              <a:ext uri="{FF2B5EF4-FFF2-40B4-BE49-F238E27FC236}">
                <a16:creationId xmlns:a16="http://schemas.microsoft.com/office/drawing/2014/main" id="{ADC9C57B-EE80-F1A0-3F18-2500290E7EEE}"/>
              </a:ext>
            </a:extLst>
          </p:cNvPr>
          <p:cNvGraphicFramePr>
            <a:graphicFrameLocks noGrp="1"/>
          </p:cNvGraphicFramePr>
          <p:nvPr>
            <p:extLst>
              <p:ext uri="{D42A27DB-BD31-4B8C-83A1-F6EECF244321}">
                <p14:modId xmlns:p14="http://schemas.microsoft.com/office/powerpoint/2010/main" val="3141614706"/>
              </p:ext>
            </p:extLst>
          </p:nvPr>
        </p:nvGraphicFramePr>
        <p:xfrm>
          <a:off x="1794164" y="1879601"/>
          <a:ext cx="8437419" cy="3535680"/>
        </p:xfrm>
        <a:graphic>
          <a:graphicData uri="http://schemas.openxmlformats.org/drawingml/2006/table">
            <a:tbl>
              <a:tblPr firstRow="1" bandRow="1">
                <a:tableStyleId>{5C22544A-7EE6-4342-B048-85BDC9FD1C3A}</a:tableStyleId>
              </a:tblPr>
              <a:tblGrid>
                <a:gridCol w="2658325">
                  <a:extLst>
                    <a:ext uri="{9D8B030D-6E8A-4147-A177-3AD203B41FA5}">
                      <a16:colId xmlns:a16="http://schemas.microsoft.com/office/drawing/2014/main" val="110441954"/>
                    </a:ext>
                  </a:extLst>
                </a:gridCol>
                <a:gridCol w="3119020">
                  <a:extLst>
                    <a:ext uri="{9D8B030D-6E8A-4147-A177-3AD203B41FA5}">
                      <a16:colId xmlns:a16="http://schemas.microsoft.com/office/drawing/2014/main" val="1602096256"/>
                    </a:ext>
                  </a:extLst>
                </a:gridCol>
                <a:gridCol w="2660074">
                  <a:extLst>
                    <a:ext uri="{9D8B030D-6E8A-4147-A177-3AD203B41FA5}">
                      <a16:colId xmlns:a16="http://schemas.microsoft.com/office/drawing/2014/main" val="78761704"/>
                    </a:ext>
                  </a:extLst>
                </a:gridCol>
              </a:tblGrid>
              <a:tr h="337127">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2400" b="1" i="1" dirty="0">
                          <a:solidFill>
                            <a:sysClr val="windowText" lastClr="000000"/>
                          </a:solidFill>
                        </a:rPr>
                        <a:t>Acclimation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5124026"/>
                  </a:ext>
                </a:extLst>
              </a:tr>
              <a:tr h="435494">
                <a:tc>
                  <a:txBody>
                    <a:bodyPr/>
                    <a:lstStyle/>
                    <a:p>
                      <a:pPr algn="ctr"/>
                      <a:r>
                        <a:rPr lang="en-US" sz="2400" b="1" i="1" dirty="0">
                          <a:solidFill>
                            <a:sysClr val="windowText" lastClr="000000"/>
                          </a:solidFill>
                        </a:rPr>
                        <a:t>Degree of growth change?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Fast</a:t>
                      </a:r>
                    </a:p>
                    <a:p>
                      <a:pPr marL="0" algn="ctr" defTabSz="914400" rtl="0" eaLnBrk="1" latinLnBrk="0" hangingPunct="1"/>
                      <a:r>
                        <a:rPr lang="en-US" sz="1800" b="1" kern="1200" dirty="0">
                          <a:solidFill>
                            <a:sysClr val="windowText" lastClr="000000"/>
                          </a:solidFill>
                          <a:latin typeface="+mn-lt"/>
                          <a:ea typeface="+mn-ea"/>
                          <a:cs typeface="+mn-cs"/>
                        </a:rPr>
                        <a:t>(change from week 1 to 2, and then no change from week 2 to week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Slow</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ysClr val="windowText" lastClr="000000"/>
                          </a:solidFill>
                          <a:latin typeface="+mn-lt"/>
                          <a:ea typeface="+mn-ea"/>
                          <a:cs typeface="+mn-cs"/>
                        </a:rPr>
                        <a:t>(change from week 1 to 2 and from 2 to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11308"/>
                  </a:ext>
                </a:extLst>
              </a:tr>
              <a:tr h="497839">
                <a:tc>
                  <a:txBody>
                    <a:bodyPr/>
                    <a:lstStyle/>
                    <a:p>
                      <a:pPr marL="0" algn="ctr" defTabSz="914400" rtl="0" eaLnBrk="1" latinLnBrk="0" hangingPunct="1"/>
                      <a:r>
                        <a:rPr lang="en-US" sz="2800" b="1" kern="1200" dirty="0">
                          <a:solidFill>
                            <a:sysClr val="windowText" lastClr="000000"/>
                          </a:solidFill>
                          <a:latin typeface="+mn-lt"/>
                          <a:ea typeface="+mn-ea"/>
                          <a:cs typeface="+mn-cs"/>
                        </a:rPr>
                        <a:t>Large</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i="1" dirty="0">
                          <a:solidFill>
                            <a:sysClr val="windowText" lastClr="000000"/>
                          </a:solidFill>
                        </a:rPr>
                        <a:t>Low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i="1" dirty="0">
                          <a:solidFill>
                            <a:sysClr val="windowText" lastClr="000000"/>
                          </a:solidFill>
                        </a:rPr>
                        <a:t>High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4602515"/>
                  </a:ext>
                </a:extLst>
              </a:tr>
              <a:tr h="720437">
                <a:tc>
                  <a:txBody>
                    <a:bodyPr/>
                    <a:lstStyle/>
                    <a:p>
                      <a:pPr marL="0" algn="ctr" defTabSz="914400" rtl="0" eaLnBrk="1" latinLnBrk="0" hangingPunct="1"/>
                      <a:r>
                        <a:rPr lang="en-US" sz="2800" b="1" kern="1200" dirty="0">
                          <a:solidFill>
                            <a:sysClr val="windowText" lastClr="000000"/>
                          </a:solidFill>
                          <a:latin typeface="+mn-lt"/>
                          <a:ea typeface="+mn-ea"/>
                          <a:cs typeface="+mn-cs"/>
                        </a:rPr>
                        <a:t>Minimal</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ysClr val="windowText" lastClr="000000"/>
                          </a:solidFill>
                        </a:rPr>
                        <a:t>High S, Moderate TA</a:t>
                      </a:r>
                    </a:p>
                    <a:p>
                      <a:pPr algn="ctr"/>
                      <a:r>
                        <a:rPr lang="en-US" sz="2400" i="1" dirty="0">
                          <a:solidFill>
                            <a:sysClr val="windowText" lastClr="000000"/>
                          </a:solidFill>
                        </a:rPr>
                        <a:t>Low S, Moderate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algn="ctr"/>
                      <a:r>
                        <a:rPr lang="en-US" sz="2400" i="1" dirty="0">
                          <a:solidFill>
                            <a:sysClr val="windowText" lastClr="000000"/>
                          </a:solidFill>
                        </a:rPr>
                        <a:t>High S, Low TA</a:t>
                      </a:r>
                    </a:p>
                    <a:p>
                      <a:pPr algn="ctr"/>
                      <a:r>
                        <a:rPr lang="en-US" sz="2400" i="1" dirty="0">
                          <a:solidFill>
                            <a:sysClr val="windowText" lastClr="000000"/>
                          </a:solidFill>
                        </a:rPr>
                        <a:t>Low S, Low TA</a:t>
                      </a:r>
                    </a:p>
                    <a:p>
                      <a:pPr algn="ctr"/>
                      <a:endParaRPr lang="en-US" sz="400" i="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66943"/>
                  </a:ext>
                </a:extLst>
              </a:tr>
            </a:tbl>
          </a:graphicData>
        </a:graphic>
      </p:graphicFrame>
    </p:spTree>
    <p:extLst>
      <p:ext uri="{BB962C8B-B14F-4D97-AF65-F5344CB8AC3E}">
        <p14:creationId xmlns:p14="http://schemas.microsoft.com/office/powerpoint/2010/main" val="786059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87CD-3CA9-A855-9B76-86F8D5BD9952}"/>
              </a:ext>
            </a:extLst>
          </p:cNvPr>
          <p:cNvSpPr>
            <a:spLocks noGrp="1"/>
          </p:cNvSpPr>
          <p:nvPr>
            <p:ph type="title"/>
          </p:nvPr>
        </p:nvSpPr>
        <p:spPr>
          <a:xfrm>
            <a:off x="3747655" y="5380950"/>
            <a:ext cx="3636818" cy="951057"/>
          </a:xfrm>
        </p:spPr>
        <p:txBody>
          <a:bodyPr>
            <a:normAutofit/>
          </a:bodyPr>
          <a:lstStyle/>
          <a:p>
            <a:r>
              <a:rPr lang="en-US" sz="3200" dirty="0"/>
              <a:t>Acclimation speed</a:t>
            </a:r>
          </a:p>
        </p:txBody>
      </p:sp>
      <p:sp>
        <p:nvSpPr>
          <p:cNvPr id="4" name="Title 1">
            <a:extLst>
              <a:ext uri="{FF2B5EF4-FFF2-40B4-BE49-F238E27FC236}">
                <a16:creationId xmlns:a16="http://schemas.microsoft.com/office/drawing/2014/main" id="{7CBBE4D9-685D-0FA7-EED8-D1E4E9010742}"/>
              </a:ext>
            </a:extLst>
          </p:cNvPr>
          <p:cNvSpPr txBox="1">
            <a:spLocks/>
          </p:cNvSpPr>
          <p:nvPr/>
        </p:nvSpPr>
        <p:spPr>
          <a:xfrm rot="16200000">
            <a:off x="527665" y="2879723"/>
            <a:ext cx="3472801" cy="951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Degree of change</a:t>
            </a:r>
          </a:p>
        </p:txBody>
      </p:sp>
      <p:sp>
        <p:nvSpPr>
          <p:cNvPr id="5" name="L-Shape 4">
            <a:extLst>
              <a:ext uri="{FF2B5EF4-FFF2-40B4-BE49-F238E27FC236}">
                <a16:creationId xmlns:a16="http://schemas.microsoft.com/office/drawing/2014/main" id="{3E16AEBF-4A1C-6F1B-B1FB-13C34EA0D64A}"/>
              </a:ext>
            </a:extLst>
          </p:cNvPr>
          <p:cNvSpPr/>
          <p:nvPr/>
        </p:nvSpPr>
        <p:spPr>
          <a:xfrm>
            <a:off x="2805545" y="1285225"/>
            <a:ext cx="5029200" cy="4140055"/>
          </a:xfrm>
          <a:prstGeom prst="corner">
            <a:avLst>
              <a:gd name="adj1" fmla="val 3719"/>
              <a:gd name="adj2" fmla="val 289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E0BFB37-22EF-9127-D069-3ADA967F87F8}"/>
              </a:ext>
            </a:extLst>
          </p:cNvPr>
          <p:cNvGrpSpPr/>
          <p:nvPr/>
        </p:nvGrpSpPr>
        <p:grpSpPr>
          <a:xfrm>
            <a:off x="3035074" y="1251413"/>
            <a:ext cx="4799671" cy="3904232"/>
            <a:chOff x="6711333" y="1235257"/>
            <a:chExt cx="4799671" cy="3904232"/>
          </a:xfrm>
        </p:grpSpPr>
        <p:sp>
          <p:nvSpPr>
            <p:cNvPr id="35" name="Rectangle 34">
              <a:extLst>
                <a:ext uri="{FF2B5EF4-FFF2-40B4-BE49-F238E27FC236}">
                  <a16:creationId xmlns:a16="http://schemas.microsoft.com/office/drawing/2014/main" id="{F7390DB1-E35D-EEEA-D253-F038E44E82C0}"/>
                </a:ext>
              </a:extLst>
            </p:cNvPr>
            <p:cNvSpPr/>
            <p:nvPr/>
          </p:nvSpPr>
          <p:spPr>
            <a:xfrm>
              <a:off x="6741250" y="1235257"/>
              <a:ext cx="2327563" cy="1902148"/>
            </a:xfrm>
            <a:prstGeom prst="rect">
              <a:avLst/>
            </a:prstGeom>
            <a:solidFill>
              <a:srgbClr val="FFFF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9AC7C8A-872A-EBBA-4129-D8A233EBB295}"/>
                </a:ext>
              </a:extLst>
            </p:cNvPr>
            <p:cNvGrpSpPr/>
            <p:nvPr/>
          </p:nvGrpSpPr>
          <p:grpSpPr>
            <a:xfrm>
              <a:off x="6711333" y="1235257"/>
              <a:ext cx="4799671" cy="3904232"/>
              <a:chOff x="6711333" y="1235257"/>
              <a:chExt cx="4799671" cy="3904232"/>
            </a:xfrm>
          </p:grpSpPr>
          <p:sp>
            <p:nvSpPr>
              <p:cNvPr id="33" name="Rectangle 32">
                <a:extLst>
                  <a:ext uri="{FF2B5EF4-FFF2-40B4-BE49-F238E27FC236}">
                    <a16:creationId xmlns:a16="http://schemas.microsoft.com/office/drawing/2014/main" id="{159912F6-0B49-B5CD-FEFE-49B28B4E798E}"/>
                  </a:ext>
                </a:extLst>
              </p:cNvPr>
              <p:cNvSpPr/>
              <p:nvPr/>
            </p:nvSpPr>
            <p:spPr>
              <a:xfrm>
                <a:off x="9183441" y="124561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3FAD85EF-5664-6159-3E09-393859B87740}"/>
                  </a:ext>
                </a:extLst>
              </p:cNvPr>
              <p:cNvGrpSpPr/>
              <p:nvPr/>
            </p:nvGrpSpPr>
            <p:grpSpPr>
              <a:xfrm>
                <a:off x="6711333" y="1235257"/>
                <a:ext cx="4787202" cy="3904232"/>
                <a:chOff x="2999509" y="1277368"/>
                <a:chExt cx="4787202" cy="3904232"/>
              </a:xfrm>
            </p:grpSpPr>
            <p:sp>
              <p:nvSpPr>
                <p:cNvPr id="6" name="Rectangle 5">
                  <a:extLst>
                    <a:ext uri="{FF2B5EF4-FFF2-40B4-BE49-F238E27FC236}">
                      <a16:creationId xmlns:a16="http://schemas.microsoft.com/office/drawing/2014/main" id="{B78F859B-AD8B-B941-CB2B-43B598165594}"/>
                    </a:ext>
                  </a:extLst>
                </p:cNvPr>
                <p:cNvSpPr/>
                <p:nvPr/>
              </p:nvSpPr>
              <p:spPr>
                <a:xfrm>
                  <a:off x="2999509" y="327945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BF390CF-FC7A-781C-3A76-F06C6F0F8DE8}"/>
                    </a:ext>
                  </a:extLst>
                </p:cNvPr>
                <p:cNvSpPr/>
                <p:nvPr/>
              </p:nvSpPr>
              <p:spPr>
                <a:xfrm>
                  <a:off x="5455467" y="3279452"/>
                  <a:ext cx="2327563" cy="1902148"/>
                </a:xfrm>
                <a:prstGeom prst="rect">
                  <a:avLst/>
                </a:prstGeom>
                <a:solidFill>
                  <a:srgbClr val="FFFF8F">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53956BE-70BE-126D-13BE-ADD8B265AF8A}"/>
                    </a:ext>
                  </a:extLst>
                </p:cNvPr>
                <p:cNvSpPr/>
                <p:nvPr/>
              </p:nvSpPr>
              <p:spPr>
                <a:xfrm>
                  <a:off x="5459148" y="1277368"/>
                  <a:ext cx="2327563" cy="1902148"/>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23845AD-B28F-77F7-2F50-4C9F0D6D05C5}"/>
                    </a:ext>
                  </a:extLst>
                </p:cNvPr>
                <p:cNvSpPr/>
                <p:nvPr/>
              </p:nvSpPr>
              <p:spPr>
                <a:xfrm>
                  <a:off x="3034144" y="1293082"/>
                  <a:ext cx="2327563" cy="1902148"/>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Up 40">
                  <a:extLst>
                    <a:ext uri="{FF2B5EF4-FFF2-40B4-BE49-F238E27FC236}">
                      <a16:creationId xmlns:a16="http://schemas.microsoft.com/office/drawing/2014/main" id="{81F243BC-4004-08A5-D1D4-2CDF6EF70571}"/>
                    </a:ext>
                  </a:extLst>
                </p:cNvPr>
                <p:cNvSpPr/>
                <p:nvPr/>
              </p:nvSpPr>
              <p:spPr>
                <a:xfrm rot="10800000" flipV="1">
                  <a:off x="4978204" y="2634161"/>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2" name="Title 1">
            <a:extLst>
              <a:ext uri="{FF2B5EF4-FFF2-40B4-BE49-F238E27FC236}">
                <a16:creationId xmlns:a16="http://schemas.microsoft.com/office/drawing/2014/main" id="{9458F564-B87A-D64F-76BD-F300EEBC3DD0}"/>
              </a:ext>
            </a:extLst>
          </p:cNvPr>
          <p:cNvSpPr txBox="1">
            <a:spLocks/>
          </p:cNvSpPr>
          <p:nvPr/>
        </p:nvSpPr>
        <p:spPr>
          <a:xfrm>
            <a:off x="5837939" y="3378866"/>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fast</a:t>
            </a:r>
          </a:p>
        </p:txBody>
      </p:sp>
      <p:sp>
        <p:nvSpPr>
          <p:cNvPr id="54" name="Title 1">
            <a:extLst>
              <a:ext uri="{FF2B5EF4-FFF2-40B4-BE49-F238E27FC236}">
                <a16:creationId xmlns:a16="http://schemas.microsoft.com/office/drawing/2014/main" id="{E6AD070B-2BD2-AE29-F7B8-11E91534955D}"/>
              </a:ext>
            </a:extLst>
          </p:cNvPr>
          <p:cNvSpPr txBox="1">
            <a:spLocks/>
          </p:cNvSpPr>
          <p:nvPr/>
        </p:nvSpPr>
        <p:spPr>
          <a:xfrm>
            <a:off x="3272132" y="3418252"/>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slow</a:t>
            </a:r>
          </a:p>
        </p:txBody>
      </p:sp>
      <p:sp>
        <p:nvSpPr>
          <p:cNvPr id="56" name="Title 1">
            <a:extLst>
              <a:ext uri="{FF2B5EF4-FFF2-40B4-BE49-F238E27FC236}">
                <a16:creationId xmlns:a16="http://schemas.microsoft.com/office/drawing/2014/main" id="{2B3376CD-CC61-2EC7-8B82-0A2EC9E28BF6}"/>
              </a:ext>
            </a:extLst>
          </p:cNvPr>
          <p:cNvSpPr txBox="1">
            <a:spLocks/>
          </p:cNvSpPr>
          <p:nvPr/>
        </p:nvSpPr>
        <p:spPr>
          <a:xfrm>
            <a:off x="5921414" y="138981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fast</a:t>
            </a:r>
          </a:p>
        </p:txBody>
      </p:sp>
      <p:sp>
        <p:nvSpPr>
          <p:cNvPr id="57" name="Title 1">
            <a:extLst>
              <a:ext uri="{FF2B5EF4-FFF2-40B4-BE49-F238E27FC236}">
                <a16:creationId xmlns:a16="http://schemas.microsoft.com/office/drawing/2014/main" id="{19F0A3F9-7F88-5FAC-D689-B1AEE9CA5F48}"/>
              </a:ext>
            </a:extLst>
          </p:cNvPr>
          <p:cNvSpPr txBox="1">
            <a:spLocks/>
          </p:cNvSpPr>
          <p:nvPr/>
        </p:nvSpPr>
        <p:spPr>
          <a:xfrm>
            <a:off x="3345694" y="140423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slow</a:t>
            </a:r>
          </a:p>
        </p:txBody>
      </p:sp>
      <p:sp>
        <p:nvSpPr>
          <p:cNvPr id="58" name="Arrow: Up 57">
            <a:extLst>
              <a:ext uri="{FF2B5EF4-FFF2-40B4-BE49-F238E27FC236}">
                <a16:creationId xmlns:a16="http://schemas.microsoft.com/office/drawing/2014/main" id="{C6EE3C0C-08BC-C24E-81CE-DA97085AE690}"/>
              </a:ext>
            </a:extLst>
          </p:cNvPr>
          <p:cNvSpPr/>
          <p:nvPr/>
        </p:nvSpPr>
        <p:spPr>
          <a:xfrm rot="5400000" flipV="1">
            <a:off x="4921781" y="3798934"/>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Up 58">
            <a:extLst>
              <a:ext uri="{FF2B5EF4-FFF2-40B4-BE49-F238E27FC236}">
                <a16:creationId xmlns:a16="http://schemas.microsoft.com/office/drawing/2014/main" id="{0CEBCDD5-24AA-C76C-FF05-8C160A660140}"/>
              </a:ext>
            </a:extLst>
          </p:cNvPr>
          <p:cNvSpPr/>
          <p:nvPr/>
        </p:nvSpPr>
        <p:spPr>
          <a:xfrm rot="5400000" flipV="1">
            <a:off x="4917256" y="1569839"/>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00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073363C5-25FD-8238-969F-BAB722871DF5}"/>
              </a:ext>
            </a:extLst>
          </p:cNvPr>
          <p:cNvGrpSpPr/>
          <p:nvPr/>
        </p:nvGrpSpPr>
        <p:grpSpPr>
          <a:xfrm>
            <a:off x="7963140" y="952891"/>
            <a:ext cx="1064644" cy="2550696"/>
            <a:chOff x="8909147" y="1888568"/>
            <a:chExt cx="1064644" cy="2550696"/>
          </a:xfrm>
        </p:grpSpPr>
        <p:sp>
          <p:nvSpPr>
            <p:cNvPr id="42" name="TextBox 41">
              <a:extLst>
                <a:ext uri="{FF2B5EF4-FFF2-40B4-BE49-F238E27FC236}">
                  <a16:creationId xmlns:a16="http://schemas.microsoft.com/office/drawing/2014/main" id="{72359E89-330F-4B4D-423C-14C3EF44AE6D}"/>
                </a:ext>
              </a:extLst>
            </p:cNvPr>
            <p:cNvSpPr txBox="1"/>
            <p:nvPr/>
          </p:nvSpPr>
          <p:spPr>
            <a:xfrm rot="5400000" flipV="1">
              <a:off x="8325916" y="3130993"/>
              <a:ext cx="1628127" cy="461665"/>
            </a:xfrm>
            <a:prstGeom prst="rect">
              <a:avLst/>
            </a:prstGeom>
            <a:noFill/>
            <a:ln>
              <a:noFill/>
            </a:ln>
          </p:spPr>
          <p:txBody>
            <a:bodyPr wrap="square" rtlCol="0">
              <a:spAutoFit/>
            </a:bodyPr>
            <a:lstStyle/>
            <a:p>
              <a:r>
                <a:rPr lang="en-US" sz="2400" b="1" dirty="0"/>
                <a:t>Inc. [TA]</a:t>
              </a:r>
            </a:p>
          </p:txBody>
        </p:sp>
        <p:sp>
          <p:nvSpPr>
            <p:cNvPr id="60" name="Arrow: Up 59">
              <a:extLst>
                <a:ext uri="{FF2B5EF4-FFF2-40B4-BE49-F238E27FC236}">
                  <a16:creationId xmlns:a16="http://schemas.microsoft.com/office/drawing/2014/main" id="{3A9B96D1-7FF1-96F3-2533-EFD2CED99F36}"/>
                </a:ext>
              </a:extLst>
            </p:cNvPr>
            <p:cNvSpPr/>
            <p:nvPr/>
          </p:nvSpPr>
          <p:spPr>
            <a:xfrm rot="10800000" flipV="1">
              <a:off x="9177063" y="1888568"/>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7000">
                  <a:schemeClr val="accent4">
                    <a:lumMod val="0"/>
                    <a:lumOff val="100000"/>
                  </a:schemeClr>
                </a:gs>
                <a:gs pos="67000">
                  <a:srgbClr val="FFFF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72209A95-C5ED-5995-BCBC-87F1E22A30CA}"/>
              </a:ext>
            </a:extLst>
          </p:cNvPr>
          <p:cNvGrpSpPr/>
          <p:nvPr/>
        </p:nvGrpSpPr>
        <p:grpSpPr>
          <a:xfrm>
            <a:off x="9314272" y="934274"/>
            <a:ext cx="1089192" cy="2987424"/>
            <a:chOff x="10280461" y="1875846"/>
            <a:chExt cx="1089192" cy="2987424"/>
          </a:xfrm>
        </p:grpSpPr>
        <p:sp>
          <p:nvSpPr>
            <p:cNvPr id="22" name="TextBox 21">
              <a:extLst>
                <a:ext uri="{FF2B5EF4-FFF2-40B4-BE49-F238E27FC236}">
                  <a16:creationId xmlns:a16="http://schemas.microsoft.com/office/drawing/2014/main" id="{5B135391-382A-5EEB-BEE5-B4183596AEC9}"/>
                </a:ext>
              </a:extLst>
            </p:cNvPr>
            <p:cNvSpPr txBox="1"/>
            <p:nvPr/>
          </p:nvSpPr>
          <p:spPr>
            <a:xfrm rot="5400000" flipV="1">
              <a:off x="9026891" y="3148034"/>
              <a:ext cx="2968806" cy="461665"/>
            </a:xfrm>
            <a:prstGeom prst="rect">
              <a:avLst/>
            </a:prstGeom>
            <a:noFill/>
            <a:ln>
              <a:noFill/>
            </a:ln>
          </p:spPr>
          <p:txBody>
            <a:bodyPr wrap="square" rtlCol="0">
              <a:spAutoFit/>
            </a:bodyPr>
            <a:lstStyle/>
            <a:p>
              <a:pPr algn="ctr"/>
              <a:r>
                <a:rPr lang="en-US" sz="2400" b="1" dirty="0"/>
                <a:t>Inc. Salinity</a:t>
              </a:r>
            </a:p>
          </p:txBody>
        </p:sp>
        <p:sp>
          <p:nvSpPr>
            <p:cNvPr id="62" name="Arrow: Up 61">
              <a:extLst>
                <a:ext uri="{FF2B5EF4-FFF2-40B4-BE49-F238E27FC236}">
                  <a16:creationId xmlns:a16="http://schemas.microsoft.com/office/drawing/2014/main" id="{42B9A23E-A9A1-DDA9-D717-71CBB635887F}"/>
                </a:ext>
              </a:extLst>
            </p:cNvPr>
            <p:cNvSpPr/>
            <p:nvPr/>
          </p:nvSpPr>
          <p:spPr>
            <a:xfrm rot="10800000" flipV="1">
              <a:off x="10572925" y="1875846"/>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17000">
                  <a:schemeClr val="bg1"/>
                </a:gs>
                <a:gs pos="83000">
                  <a:srgbClr val="FF00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9669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91A1A8-915C-ECD0-F664-34840C213475}"/>
              </a:ext>
            </a:extLst>
          </p:cNvPr>
          <p:cNvSpPr txBox="1">
            <a:spLocks/>
          </p:cNvSpPr>
          <p:nvPr/>
        </p:nvSpPr>
        <p:spPr>
          <a:xfrm>
            <a:off x="838200" y="284018"/>
            <a:ext cx="10515600" cy="552305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Here, it appears that TA may be a factor for driving large increases in growth (relative to salinity/pH); however, when it comes to acclimation speed, we see more variable patterns. This could stem from a multitude of reasons. It is unsurprising that high TA exposed individuals showed the largest shifts in average growth ratios. Due to HCO3- being used as a substrate, a higher concentration of bicarbonate may elevate the growth rates. However, at high salinity the acclimation speed to increased TA was much slower in ambient salinity seawater than in low salinity, where the acclimation was complete by the second week and didn’t change much after then. This suggests that although TA drives the degree of growth, individuals exposed to the multitude of stressors demonstrated faster physiological acclimation rates than those exposed to only a single axes of stress. What would drive this? </a:t>
            </a:r>
          </a:p>
          <a:p>
            <a:endParaRPr lang="en-US" sz="2400" b="1" dirty="0"/>
          </a:p>
          <a:p>
            <a:r>
              <a:rPr lang="en-US" sz="2400" b="1" dirty="0"/>
              <a:t>We saw minimal shifts from both moderate (control) and low TA treatments, whereas the moderate TA individuals showed faster acclimation than the low TA individuals. As we saw both high and low salinity treated individuals with fast and slow acclimations, this suggests that TA may have a larger impact than salinity at dictating acclimation speeds.</a:t>
            </a:r>
          </a:p>
          <a:p>
            <a:r>
              <a:rPr lang="en-US" sz="2400" b="1" dirty="0"/>
              <a:t>Individuals in ambient TA can quickly acclimate to low S conditions and high S control</a:t>
            </a:r>
          </a:p>
          <a:p>
            <a:r>
              <a:rPr lang="en-US" sz="2400" b="1" dirty="0"/>
              <a:t>Individuals in low TA are slow to acclimate to either S condition; compounding a second stressor does not change the stress of TA.</a:t>
            </a:r>
          </a:p>
        </p:txBody>
      </p:sp>
    </p:spTree>
    <p:extLst>
      <p:ext uri="{BB962C8B-B14F-4D97-AF65-F5344CB8AC3E}">
        <p14:creationId xmlns:p14="http://schemas.microsoft.com/office/powerpoint/2010/main" val="3643656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F88B-C199-C185-A942-8B84C4D833B0}"/>
              </a:ext>
            </a:extLst>
          </p:cNvPr>
          <p:cNvSpPr>
            <a:spLocks noGrp="1"/>
          </p:cNvSpPr>
          <p:nvPr>
            <p:ph type="title"/>
          </p:nvPr>
        </p:nvSpPr>
        <p:spPr>
          <a:xfrm>
            <a:off x="173181" y="0"/>
            <a:ext cx="10515600" cy="1325563"/>
          </a:xfrm>
        </p:spPr>
        <p:txBody>
          <a:bodyPr/>
          <a:lstStyle/>
          <a:p>
            <a:r>
              <a:rPr lang="en-US" dirty="0"/>
              <a:t>Some questions to discuss…</a:t>
            </a:r>
          </a:p>
        </p:txBody>
      </p:sp>
      <p:sp>
        <p:nvSpPr>
          <p:cNvPr id="3" name="Content Placeholder 2">
            <a:extLst>
              <a:ext uri="{FF2B5EF4-FFF2-40B4-BE49-F238E27FC236}">
                <a16:creationId xmlns:a16="http://schemas.microsoft.com/office/drawing/2014/main" id="{ADF68AB1-D36F-8E90-BE2E-9B22D1F8D441}"/>
              </a:ext>
            </a:extLst>
          </p:cNvPr>
          <p:cNvSpPr>
            <a:spLocks noGrp="1"/>
          </p:cNvSpPr>
          <p:nvPr>
            <p:ph idx="1"/>
          </p:nvPr>
        </p:nvSpPr>
        <p:spPr>
          <a:xfrm>
            <a:off x="838200" y="1409989"/>
            <a:ext cx="10515600" cy="4351338"/>
          </a:xfrm>
        </p:spPr>
        <p:txBody>
          <a:bodyPr/>
          <a:lstStyle/>
          <a:p>
            <a:r>
              <a:rPr lang="en-US" dirty="0"/>
              <a:t>No large differences between size class of the individual (individuals remained in size class based on starting size)…does it make more sense to base the size classes on the surface area from t-1 ?</a:t>
            </a:r>
          </a:p>
        </p:txBody>
      </p:sp>
    </p:spTree>
    <p:extLst>
      <p:ext uri="{BB962C8B-B14F-4D97-AF65-F5344CB8AC3E}">
        <p14:creationId xmlns:p14="http://schemas.microsoft.com/office/powerpoint/2010/main" val="2000956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881F-B98A-038F-F517-B2CB4FC68B57}"/>
              </a:ext>
            </a:extLst>
          </p:cNvPr>
          <p:cNvSpPr>
            <a:spLocks noGrp="1"/>
          </p:cNvSpPr>
          <p:nvPr>
            <p:ph type="title"/>
          </p:nvPr>
        </p:nvSpPr>
        <p:spPr>
          <a:xfrm>
            <a:off x="117763" y="5635699"/>
            <a:ext cx="8839200" cy="1325563"/>
          </a:xfrm>
        </p:spPr>
        <p:txBody>
          <a:bodyPr/>
          <a:lstStyle/>
          <a:p>
            <a:r>
              <a:rPr lang="en-US" b="1" dirty="0"/>
              <a:t>Arrange tiles from white </a:t>
            </a:r>
            <a:r>
              <a:rPr lang="en-US" b="1" dirty="0">
                <a:sym typeface="Wingdings" panose="05000000000000000000" pitchFamily="2" charset="2"/>
              </a:rPr>
              <a:t> brown</a:t>
            </a:r>
            <a:endParaRPr lang="en-US" b="1" dirty="0"/>
          </a:p>
        </p:txBody>
      </p:sp>
      <p:grpSp>
        <p:nvGrpSpPr>
          <p:cNvPr id="4" name="Group 3">
            <a:extLst>
              <a:ext uri="{FF2B5EF4-FFF2-40B4-BE49-F238E27FC236}">
                <a16:creationId xmlns:a16="http://schemas.microsoft.com/office/drawing/2014/main" id="{68479D79-1E27-A088-4086-FB24B4078466}"/>
              </a:ext>
            </a:extLst>
          </p:cNvPr>
          <p:cNvGrpSpPr/>
          <p:nvPr/>
        </p:nvGrpSpPr>
        <p:grpSpPr>
          <a:xfrm>
            <a:off x="1731603" y="267613"/>
            <a:ext cx="8728793" cy="5369023"/>
            <a:chOff x="3322691" y="449423"/>
            <a:chExt cx="8728793" cy="5369023"/>
          </a:xfrm>
        </p:grpSpPr>
        <p:pic>
          <p:nvPicPr>
            <p:cNvPr id="5" name="Picture 4" descr="A picture containing text, indoor, display, food&#10;&#10;Description automatically generated">
              <a:extLst>
                <a:ext uri="{FF2B5EF4-FFF2-40B4-BE49-F238E27FC236}">
                  <a16:creationId xmlns:a16="http://schemas.microsoft.com/office/drawing/2014/main" id="{BBC75C66-40C4-0D14-08A3-AFD686DAFD28}"/>
                </a:ext>
              </a:extLst>
            </p:cNvPr>
            <p:cNvPicPr>
              <a:picLocks noChangeAspect="1"/>
            </p:cNvPicPr>
            <p:nvPr/>
          </p:nvPicPr>
          <p:blipFill rotWithShape="1">
            <a:blip r:embed="rId2">
              <a:extLst>
                <a:ext uri="{28A0092B-C50C-407E-A947-70E740481C1C}">
                  <a14:useLocalDpi xmlns:a14="http://schemas.microsoft.com/office/drawing/2010/main" val="0"/>
                </a:ext>
              </a:extLst>
            </a:blip>
            <a:srcRect l="11943" t="13863" r="9990" b="5324"/>
            <a:stretch/>
          </p:blipFill>
          <p:spPr>
            <a:xfrm>
              <a:off x="8605301" y="449423"/>
              <a:ext cx="1642210" cy="1703384"/>
            </a:xfrm>
            <a:prstGeom prst="rect">
              <a:avLst/>
            </a:prstGeom>
          </p:spPr>
        </p:pic>
        <p:pic>
          <p:nvPicPr>
            <p:cNvPr id="6" name="Picture 5" descr="A picture containing text, food, snack, fast food&#10;&#10;Description automatically generated">
              <a:extLst>
                <a:ext uri="{FF2B5EF4-FFF2-40B4-BE49-F238E27FC236}">
                  <a16:creationId xmlns:a16="http://schemas.microsoft.com/office/drawing/2014/main" id="{CADB0D29-E08E-D82C-75EE-6A000F35B50D}"/>
                </a:ext>
              </a:extLst>
            </p:cNvPr>
            <p:cNvPicPr>
              <a:picLocks noChangeAspect="1"/>
            </p:cNvPicPr>
            <p:nvPr/>
          </p:nvPicPr>
          <p:blipFill rotWithShape="1">
            <a:blip r:embed="rId3">
              <a:extLst>
                <a:ext uri="{28A0092B-C50C-407E-A947-70E740481C1C}">
                  <a14:useLocalDpi xmlns:a14="http://schemas.microsoft.com/office/drawing/2010/main" val="0"/>
                </a:ext>
              </a:extLst>
            </a:blip>
            <a:srcRect l="9488" t="17480" r="15156" b="8365"/>
            <a:stretch/>
          </p:blipFill>
          <p:spPr>
            <a:xfrm>
              <a:off x="8554562" y="4159239"/>
              <a:ext cx="1686069" cy="1659207"/>
            </a:xfrm>
            <a:prstGeom prst="rect">
              <a:avLst/>
            </a:prstGeom>
          </p:spPr>
        </p:pic>
        <p:pic>
          <p:nvPicPr>
            <p:cNvPr id="7" name="Picture 6" descr="A picture containing text, invertebrate, shellfish, display&#10;&#10;Description automatically generated">
              <a:extLst>
                <a:ext uri="{FF2B5EF4-FFF2-40B4-BE49-F238E27FC236}">
                  <a16:creationId xmlns:a16="http://schemas.microsoft.com/office/drawing/2014/main" id="{4021B34D-6717-C9A5-2411-A2BF4F388070}"/>
                </a:ext>
              </a:extLst>
            </p:cNvPr>
            <p:cNvPicPr>
              <a:picLocks noChangeAspect="1"/>
            </p:cNvPicPr>
            <p:nvPr/>
          </p:nvPicPr>
          <p:blipFill rotWithShape="1">
            <a:blip r:embed="rId4">
              <a:extLst>
                <a:ext uri="{28A0092B-C50C-407E-A947-70E740481C1C}">
                  <a14:useLocalDpi xmlns:a14="http://schemas.microsoft.com/office/drawing/2010/main" val="0"/>
                </a:ext>
              </a:extLst>
            </a:blip>
            <a:srcRect l="11117" t="11288" r="10719" b="6894"/>
            <a:stretch/>
          </p:blipFill>
          <p:spPr>
            <a:xfrm>
              <a:off x="3332772" y="1404111"/>
              <a:ext cx="1648431" cy="1725520"/>
            </a:xfrm>
            <a:prstGeom prst="rect">
              <a:avLst/>
            </a:prstGeom>
          </p:spPr>
        </p:pic>
        <p:pic>
          <p:nvPicPr>
            <p:cNvPr id="8" name="Picture 7" descr="A picture containing text, invertebrate, shellfish, indoor&#10;&#10;Description automatically generated">
              <a:extLst>
                <a:ext uri="{FF2B5EF4-FFF2-40B4-BE49-F238E27FC236}">
                  <a16:creationId xmlns:a16="http://schemas.microsoft.com/office/drawing/2014/main" id="{3EE1C164-65D8-3DB7-7AA1-4952B138CDD1}"/>
                </a:ext>
              </a:extLst>
            </p:cNvPr>
            <p:cNvPicPr>
              <a:picLocks noChangeAspect="1"/>
            </p:cNvPicPr>
            <p:nvPr/>
          </p:nvPicPr>
          <p:blipFill rotWithShape="1">
            <a:blip r:embed="rId5">
              <a:extLst>
                <a:ext uri="{28A0092B-C50C-407E-A947-70E740481C1C}">
                  <a14:useLocalDpi xmlns:a14="http://schemas.microsoft.com/office/drawing/2010/main" val="0"/>
                </a:ext>
              </a:extLst>
            </a:blip>
            <a:srcRect l="12424" t="11651" r="5324" b="9258"/>
            <a:stretch/>
          </p:blipFill>
          <p:spPr>
            <a:xfrm rot="5400000">
              <a:off x="3289756" y="3307476"/>
              <a:ext cx="1714301" cy="1648432"/>
            </a:xfrm>
            <a:prstGeom prst="rect">
              <a:avLst/>
            </a:prstGeom>
          </p:spPr>
        </p:pic>
        <p:pic>
          <p:nvPicPr>
            <p:cNvPr id="9" name="Picture 8" descr="A picture containing text, fast food, snack, indoor&#10;&#10;Description automatically generated">
              <a:extLst>
                <a:ext uri="{FF2B5EF4-FFF2-40B4-BE49-F238E27FC236}">
                  <a16:creationId xmlns:a16="http://schemas.microsoft.com/office/drawing/2014/main" id="{09619827-8FD5-DF91-79CB-CBD3F7FA4DAB}"/>
                </a:ext>
              </a:extLst>
            </p:cNvPr>
            <p:cNvPicPr>
              <a:picLocks noChangeAspect="1"/>
            </p:cNvPicPr>
            <p:nvPr/>
          </p:nvPicPr>
          <p:blipFill rotWithShape="1">
            <a:blip r:embed="rId6">
              <a:extLst>
                <a:ext uri="{28A0092B-C50C-407E-A947-70E740481C1C}">
                  <a14:useLocalDpi xmlns:a14="http://schemas.microsoft.com/office/drawing/2010/main" val="0"/>
                </a:ext>
              </a:extLst>
            </a:blip>
            <a:srcRect l="9258" t="10606" r="14798" b="12424"/>
            <a:stretch/>
          </p:blipFill>
          <p:spPr>
            <a:xfrm>
              <a:off x="8554562" y="2272406"/>
              <a:ext cx="1743689" cy="1767235"/>
            </a:xfrm>
            <a:prstGeom prst="rect">
              <a:avLst/>
            </a:prstGeom>
          </p:spPr>
        </p:pic>
        <p:pic>
          <p:nvPicPr>
            <p:cNvPr id="10" name="Picture 9" descr="A picture containing text, food, indoor, invertebrate&#10;&#10;Description automatically generated">
              <a:extLst>
                <a:ext uri="{FF2B5EF4-FFF2-40B4-BE49-F238E27FC236}">
                  <a16:creationId xmlns:a16="http://schemas.microsoft.com/office/drawing/2014/main" id="{929EF453-E05B-F9AE-5A2E-54AC426E9224}"/>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2348" r="11651" b="6894"/>
            <a:stretch/>
          </p:blipFill>
          <p:spPr>
            <a:xfrm>
              <a:off x="5093745" y="3219352"/>
              <a:ext cx="1689762" cy="1747619"/>
            </a:xfrm>
            <a:prstGeom prst="rect">
              <a:avLst/>
            </a:prstGeom>
          </p:spPr>
        </p:pic>
        <p:pic>
          <p:nvPicPr>
            <p:cNvPr id="11" name="Picture 10" descr="A picture containing text, food, indoor, display&#10;&#10;Description automatically generated">
              <a:extLst>
                <a:ext uri="{FF2B5EF4-FFF2-40B4-BE49-F238E27FC236}">
                  <a16:creationId xmlns:a16="http://schemas.microsoft.com/office/drawing/2014/main" id="{B98DD528-746F-D418-7761-1F3A4E9E85C0}"/>
                </a:ext>
              </a:extLst>
            </p:cNvPr>
            <p:cNvPicPr>
              <a:picLocks noChangeAspect="1"/>
            </p:cNvPicPr>
            <p:nvPr/>
          </p:nvPicPr>
          <p:blipFill rotWithShape="1">
            <a:blip r:embed="rId8">
              <a:extLst>
                <a:ext uri="{28A0092B-C50C-407E-A947-70E740481C1C}">
                  <a14:useLocalDpi xmlns:a14="http://schemas.microsoft.com/office/drawing/2010/main" val="0"/>
                </a:ext>
              </a:extLst>
            </a:blip>
            <a:srcRect l="10265" t="14243" r="10719" b="7652"/>
            <a:stretch/>
          </p:blipFill>
          <p:spPr>
            <a:xfrm>
              <a:off x="10346633" y="4159239"/>
              <a:ext cx="1678525" cy="1659207"/>
            </a:xfrm>
            <a:prstGeom prst="rect">
              <a:avLst/>
            </a:prstGeom>
          </p:spPr>
        </p:pic>
        <p:pic>
          <p:nvPicPr>
            <p:cNvPr id="12" name="Picture 11" descr="A picture containing food, snack, kitchenware, text&#10;&#10;Description automatically generated">
              <a:extLst>
                <a:ext uri="{FF2B5EF4-FFF2-40B4-BE49-F238E27FC236}">
                  <a16:creationId xmlns:a16="http://schemas.microsoft.com/office/drawing/2014/main" id="{730BB874-3269-A12A-0F58-B6BFC9EE132C}"/>
                </a:ext>
              </a:extLst>
            </p:cNvPr>
            <p:cNvPicPr>
              <a:picLocks noChangeAspect="1"/>
            </p:cNvPicPr>
            <p:nvPr/>
          </p:nvPicPr>
          <p:blipFill rotWithShape="1">
            <a:blip r:embed="rId9">
              <a:extLst>
                <a:ext uri="{28A0092B-C50C-407E-A947-70E740481C1C}">
                  <a14:useLocalDpi xmlns:a14="http://schemas.microsoft.com/office/drawing/2010/main" val="0"/>
                </a:ext>
              </a:extLst>
            </a:blip>
            <a:srcRect l="14622" t="12112" r="6060" b="12399"/>
            <a:stretch/>
          </p:blipFill>
          <p:spPr>
            <a:xfrm rot="5400000">
              <a:off x="10314624" y="499442"/>
              <a:ext cx="1725518" cy="1642209"/>
            </a:xfrm>
            <a:prstGeom prst="rect">
              <a:avLst/>
            </a:prstGeom>
          </p:spPr>
        </p:pic>
        <p:pic>
          <p:nvPicPr>
            <p:cNvPr id="13" name="Picture 12" descr="A picture containing text, indoor&#10;&#10;Description automatically generated">
              <a:extLst>
                <a:ext uri="{FF2B5EF4-FFF2-40B4-BE49-F238E27FC236}">
                  <a16:creationId xmlns:a16="http://schemas.microsoft.com/office/drawing/2014/main" id="{B0210CD9-BFF4-7C04-F9CE-D81116771411}"/>
                </a:ext>
              </a:extLst>
            </p:cNvPr>
            <p:cNvPicPr>
              <a:picLocks noChangeAspect="1"/>
            </p:cNvPicPr>
            <p:nvPr/>
          </p:nvPicPr>
          <p:blipFill rotWithShape="1">
            <a:blip r:embed="rId10">
              <a:extLst>
                <a:ext uri="{28A0092B-C50C-407E-A947-70E740481C1C}">
                  <a14:useLocalDpi xmlns:a14="http://schemas.microsoft.com/office/drawing/2010/main" val="0"/>
                </a:ext>
              </a:extLst>
            </a:blip>
            <a:srcRect l="14923" t="15788" r="7198" b="10955"/>
            <a:stretch/>
          </p:blipFill>
          <p:spPr>
            <a:xfrm rot="5400000">
              <a:off x="6819957" y="1417954"/>
              <a:ext cx="1725521" cy="1623132"/>
            </a:xfrm>
            <a:prstGeom prst="rect">
              <a:avLst/>
            </a:prstGeom>
          </p:spPr>
        </p:pic>
        <p:pic>
          <p:nvPicPr>
            <p:cNvPr id="14" name="Picture 13" descr="A plate of oysters on a black surface&#10;&#10;Description automatically generated with low confidence">
              <a:extLst>
                <a:ext uri="{FF2B5EF4-FFF2-40B4-BE49-F238E27FC236}">
                  <a16:creationId xmlns:a16="http://schemas.microsoft.com/office/drawing/2014/main" id="{7119C79F-1058-F649-1F1B-678307F8C173}"/>
                </a:ext>
              </a:extLst>
            </p:cNvPr>
            <p:cNvPicPr>
              <a:picLocks noChangeAspect="1"/>
            </p:cNvPicPr>
            <p:nvPr/>
          </p:nvPicPr>
          <p:blipFill rotWithShape="1">
            <a:blip r:embed="rId11">
              <a:extLst>
                <a:ext uri="{28A0092B-C50C-407E-A947-70E740481C1C}">
                  <a14:useLocalDpi xmlns:a14="http://schemas.microsoft.com/office/drawing/2010/main" val="0"/>
                </a:ext>
              </a:extLst>
            </a:blip>
            <a:srcRect l="9823" t="7273" r="9281" b="11288"/>
            <a:stretch/>
          </p:blipFill>
          <p:spPr>
            <a:xfrm>
              <a:off x="5083162" y="1396526"/>
              <a:ext cx="1713985" cy="1725519"/>
            </a:xfrm>
            <a:prstGeom prst="rect">
              <a:avLst/>
            </a:prstGeom>
          </p:spPr>
        </p:pic>
        <p:pic>
          <p:nvPicPr>
            <p:cNvPr id="15" name="Picture 14" descr="A picture containing text, snack, fast food, indoor&#10;&#10;Description automatically generated">
              <a:extLst>
                <a:ext uri="{FF2B5EF4-FFF2-40B4-BE49-F238E27FC236}">
                  <a16:creationId xmlns:a16="http://schemas.microsoft.com/office/drawing/2014/main" id="{4F70D6FA-4ECA-B3EC-FFB8-4CFE4F5057D5}"/>
                </a:ext>
              </a:extLst>
            </p:cNvPr>
            <p:cNvPicPr>
              <a:picLocks noChangeAspect="1"/>
            </p:cNvPicPr>
            <p:nvPr/>
          </p:nvPicPr>
          <p:blipFill rotWithShape="1">
            <a:blip r:embed="rId12">
              <a:extLst>
                <a:ext uri="{28A0092B-C50C-407E-A947-70E740481C1C}">
                  <a14:useLocalDpi xmlns:a14="http://schemas.microsoft.com/office/drawing/2010/main" val="0"/>
                </a:ext>
              </a:extLst>
            </a:blip>
            <a:srcRect l="9066" t="14470" r="14570" b="3235"/>
            <a:stretch/>
          </p:blipFill>
          <p:spPr>
            <a:xfrm>
              <a:off x="10346633" y="2229520"/>
              <a:ext cx="1704851" cy="1837288"/>
            </a:xfrm>
            <a:prstGeom prst="rect">
              <a:avLst/>
            </a:prstGeom>
          </p:spPr>
        </p:pic>
        <p:pic>
          <p:nvPicPr>
            <p:cNvPr id="16" name="Picture 15" descr="A picture containing text, food, indoor, display&#10;&#10;Description automatically generated">
              <a:extLst>
                <a:ext uri="{FF2B5EF4-FFF2-40B4-BE49-F238E27FC236}">
                  <a16:creationId xmlns:a16="http://schemas.microsoft.com/office/drawing/2014/main" id="{374A0A32-6572-9599-FF79-8ED834CFE409}"/>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6870114" y="3172324"/>
              <a:ext cx="1626935" cy="1679218"/>
            </a:xfrm>
            <a:prstGeom prst="rect">
              <a:avLst/>
            </a:prstGeom>
          </p:spPr>
        </p:pic>
        <p:grpSp>
          <p:nvGrpSpPr>
            <p:cNvPr id="17" name="Group 16">
              <a:extLst>
                <a:ext uri="{FF2B5EF4-FFF2-40B4-BE49-F238E27FC236}">
                  <a16:creationId xmlns:a16="http://schemas.microsoft.com/office/drawing/2014/main" id="{B69AC80E-525F-049A-18D2-B80D98FC2E5F}"/>
                </a:ext>
              </a:extLst>
            </p:cNvPr>
            <p:cNvGrpSpPr/>
            <p:nvPr/>
          </p:nvGrpSpPr>
          <p:grpSpPr>
            <a:xfrm>
              <a:off x="4362675" y="2206329"/>
              <a:ext cx="559111" cy="838200"/>
              <a:chOff x="1360225" y="5852324"/>
              <a:chExt cx="559111" cy="838200"/>
            </a:xfrm>
          </p:grpSpPr>
          <p:sp>
            <p:nvSpPr>
              <p:cNvPr id="39" name="Rectangle 38">
                <a:extLst>
                  <a:ext uri="{FF2B5EF4-FFF2-40B4-BE49-F238E27FC236}">
                    <a16:creationId xmlns:a16="http://schemas.microsoft.com/office/drawing/2014/main" id="{A5FD1213-AD8E-0257-8776-BDBC3EA18AAE}"/>
                  </a:ext>
                </a:extLst>
              </p:cNvPr>
              <p:cNvSpPr/>
              <p:nvPr/>
            </p:nvSpPr>
            <p:spPr>
              <a:xfrm>
                <a:off x="1360225" y="5852324"/>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0" name="Picture 2" descr="Blue Point Oyster Crassostrea Virginica Sw - Shell Clipart (#1637824) -  PikPng">
                <a:extLst>
                  <a:ext uri="{FF2B5EF4-FFF2-40B4-BE49-F238E27FC236}">
                    <a16:creationId xmlns:a16="http://schemas.microsoft.com/office/drawing/2014/main" id="{FF2FA899-0248-EAD6-A6D9-08BD96AFA087}"/>
                  </a:ext>
                </a:extLst>
              </p:cNvPr>
              <p:cNvPicPr>
                <a:picLocks noChangeAspect="1" noChangeArrowheads="1"/>
              </p:cNvPicPr>
              <p:nvPr/>
            </p:nvPicPr>
            <p:blipFill>
              <a:blip r:embed="rId14">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1266447" y="599186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1C043FFC-CCBC-F465-165F-D5E477D463F1}"/>
                </a:ext>
              </a:extLst>
            </p:cNvPr>
            <p:cNvGrpSpPr/>
            <p:nvPr/>
          </p:nvGrpSpPr>
          <p:grpSpPr>
            <a:xfrm>
              <a:off x="4370224" y="4066808"/>
              <a:ext cx="570135" cy="838200"/>
              <a:chOff x="3559125" y="4544291"/>
              <a:chExt cx="570135" cy="838200"/>
            </a:xfrm>
          </p:grpSpPr>
          <p:sp>
            <p:nvSpPr>
              <p:cNvPr id="37" name="Rectangle 36">
                <a:extLst>
                  <a:ext uri="{FF2B5EF4-FFF2-40B4-BE49-F238E27FC236}">
                    <a16:creationId xmlns:a16="http://schemas.microsoft.com/office/drawing/2014/main" id="{373A7077-B925-6584-165C-EA77A1049D4C}"/>
                  </a:ext>
                </a:extLst>
              </p:cNvPr>
              <p:cNvSpPr/>
              <p:nvPr/>
            </p:nvSpPr>
            <p:spPr>
              <a:xfrm>
                <a:off x="3570149" y="4544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Picture 37" descr="Blue Point Oyster Crassostrea Virginica Sw - Shell Clipart (#1637824) -  PikPng">
                <a:extLst>
                  <a:ext uri="{FF2B5EF4-FFF2-40B4-BE49-F238E27FC236}">
                    <a16:creationId xmlns:a16="http://schemas.microsoft.com/office/drawing/2014/main" id="{501DA19C-64CE-A39A-F434-4708407E82CA}"/>
                  </a:ext>
                </a:extLst>
              </p:cNvPr>
              <p:cNvPicPr>
                <a:picLocks noChangeAspect="1" noChangeArrowheads="1"/>
              </p:cNvPicPr>
              <p:nvPr/>
            </p:nvPicPr>
            <p:blipFill>
              <a:blip r:embed="rId14">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465347" y="470928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8339B0E3-57ED-26E2-FFA9-38C5EE6C6FDE}"/>
                </a:ext>
              </a:extLst>
            </p:cNvPr>
            <p:cNvGrpSpPr/>
            <p:nvPr/>
          </p:nvGrpSpPr>
          <p:grpSpPr>
            <a:xfrm>
              <a:off x="6221395" y="2729064"/>
              <a:ext cx="559111" cy="838200"/>
              <a:chOff x="754284" y="4905007"/>
              <a:chExt cx="559111" cy="838200"/>
            </a:xfrm>
          </p:grpSpPr>
          <p:sp>
            <p:nvSpPr>
              <p:cNvPr id="35" name="Rectangle 34">
                <a:extLst>
                  <a:ext uri="{FF2B5EF4-FFF2-40B4-BE49-F238E27FC236}">
                    <a16:creationId xmlns:a16="http://schemas.microsoft.com/office/drawing/2014/main" id="{897EE5CB-3BCF-F88A-DE4C-B6C1CF220E7F}"/>
                  </a:ext>
                </a:extLst>
              </p:cNvPr>
              <p:cNvSpPr/>
              <p:nvPr/>
            </p:nvSpPr>
            <p:spPr>
              <a:xfrm>
                <a:off x="754284" y="4905007"/>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2" descr="Blue Point Oyster Crassostrea Virginica Sw - Shell Clipart (#1637824) -  PikPng">
                <a:extLst>
                  <a:ext uri="{FF2B5EF4-FFF2-40B4-BE49-F238E27FC236}">
                    <a16:creationId xmlns:a16="http://schemas.microsoft.com/office/drawing/2014/main" id="{B6FDE9C0-4F75-DE8F-F4B8-416A4C00A20F}"/>
                  </a:ext>
                </a:extLst>
              </p:cNvPr>
              <p:cNvPicPr>
                <a:picLocks noChangeAspect="1" noChangeArrowheads="1"/>
              </p:cNvPicPr>
              <p:nvPr/>
            </p:nvPicPr>
            <p:blipFill>
              <a:blip r:embed="rId14">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60506" y="5044551"/>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8427766-24E2-64EC-9CC8-2AF54E4480DE}"/>
                </a:ext>
              </a:extLst>
            </p:cNvPr>
            <p:cNvGrpSpPr/>
            <p:nvPr/>
          </p:nvGrpSpPr>
          <p:grpSpPr>
            <a:xfrm>
              <a:off x="7737806" y="2710531"/>
              <a:ext cx="565784" cy="838200"/>
              <a:chOff x="776110" y="4925291"/>
              <a:chExt cx="565784" cy="838200"/>
            </a:xfrm>
          </p:grpSpPr>
          <p:sp>
            <p:nvSpPr>
              <p:cNvPr id="33" name="Rectangle 32">
                <a:extLst>
                  <a:ext uri="{FF2B5EF4-FFF2-40B4-BE49-F238E27FC236}">
                    <a16:creationId xmlns:a16="http://schemas.microsoft.com/office/drawing/2014/main" id="{6F8B9066-03D9-69CD-53D5-6E43660F9946}"/>
                  </a:ext>
                </a:extLst>
              </p:cNvPr>
              <p:cNvSpPr/>
              <p:nvPr/>
            </p:nvSpPr>
            <p:spPr>
              <a:xfrm>
                <a:off x="782783" y="4925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4" name="Picture 2" descr="Blue Point Oyster Crassostrea Virginica Sw - Shell Clipart (#1637824) -  PikPng">
                <a:extLst>
                  <a:ext uri="{FF2B5EF4-FFF2-40B4-BE49-F238E27FC236}">
                    <a16:creationId xmlns:a16="http://schemas.microsoft.com/office/drawing/2014/main" id="{E427F790-1271-0BAA-E722-F8A05E28020F}"/>
                  </a:ext>
                </a:extLst>
              </p:cNvPr>
              <p:cNvPicPr>
                <a:picLocks noChangeAspect="1" noChangeArrowheads="1"/>
              </p:cNvPicPr>
              <p:nvPr/>
            </p:nvPicPr>
            <p:blipFill>
              <a:blip r:embed="rId16">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82332" y="506074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ABDAEB1-6206-607F-A2F0-6D6705D47FCD}"/>
                </a:ext>
              </a:extLst>
            </p:cNvPr>
            <p:cNvGrpSpPr/>
            <p:nvPr/>
          </p:nvGrpSpPr>
          <p:grpSpPr>
            <a:xfrm>
              <a:off x="9622779" y="3667992"/>
              <a:ext cx="565784" cy="838200"/>
              <a:chOff x="747611" y="4620491"/>
              <a:chExt cx="565784" cy="838200"/>
            </a:xfrm>
          </p:grpSpPr>
          <p:sp>
            <p:nvSpPr>
              <p:cNvPr id="31" name="Rectangle 30">
                <a:extLst>
                  <a:ext uri="{FF2B5EF4-FFF2-40B4-BE49-F238E27FC236}">
                    <a16:creationId xmlns:a16="http://schemas.microsoft.com/office/drawing/2014/main" id="{D5705F8D-CC8C-617A-1D38-7F13B01C30CA}"/>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2" name="Picture 2" descr="Blue Point Oyster Crassostrea Virginica Sw - Shell Clipart (#1637824) -  PikPng">
                <a:extLst>
                  <a:ext uri="{FF2B5EF4-FFF2-40B4-BE49-F238E27FC236}">
                    <a16:creationId xmlns:a16="http://schemas.microsoft.com/office/drawing/2014/main" id="{72B1D55D-40BA-124D-6AFD-6B00D8A4BF42}"/>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3B942AC7-5BD8-3303-D521-D850F1B44DB9}"/>
                </a:ext>
              </a:extLst>
            </p:cNvPr>
            <p:cNvGrpSpPr/>
            <p:nvPr/>
          </p:nvGrpSpPr>
          <p:grpSpPr>
            <a:xfrm>
              <a:off x="9577293" y="1774987"/>
              <a:ext cx="565784" cy="838200"/>
              <a:chOff x="747611" y="4620491"/>
              <a:chExt cx="565784" cy="838200"/>
            </a:xfrm>
          </p:grpSpPr>
          <p:sp>
            <p:nvSpPr>
              <p:cNvPr id="29" name="Rectangle 28">
                <a:extLst>
                  <a:ext uri="{FF2B5EF4-FFF2-40B4-BE49-F238E27FC236}">
                    <a16:creationId xmlns:a16="http://schemas.microsoft.com/office/drawing/2014/main" id="{6C0FBBE1-A1F6-059E-0997-A5D4A1867C7D}"/>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0" name="Picture 2" descr="Blue Point Oyster Crassostrea Virginica Sw - Shell Clipart (#1637824) -  PikPng">
                <a:extLst>
                  <a:ext uri="{FF2B5EF4-FFF2-40B4-BE49-F238E27FC236}">
                    <a16:creationId xmlns:a16="http://schemas.microsoft.com/office/drawing/2014/main" id="{3F17617F-2EEF-990F-F331-F18EA6B5E857}"/>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4C116EC3-FE4E-F538-D480-9B280B774F96}"/>
                </a:ext>
              </a:extLst>
            </p:cNvPr>
            <p:cNvGrpSpPr/>
            <p:nvPr/>
          </p:nvGrpSpPr>
          <p:grpSpPr>
            <a:xfrm>
              <a:off x="11420717" y="1717989"/>
              <a:ext cx="570135" cy="838200"/>
              <a:chOff x="824237" y="4658591"/>
              <a:chExt cx="570135" cy="838200"/>
            </a:xfrm>
          </p:grpSpPr>
          <p:sp>
            <p:nvSpPr>
              <p:cNvPr id="27" name="Rectangle 26">
                <a:extLst>
                  <a:ext uri="{FF2B5EF4-FFF2-40B4-BE49-F238E27FC236}">
                    <a16:creationId xmlns:a16="http://schemas.microsoft.com/office/drawing/2014/main" id="{8190D5CD-D113-D335-AB5E-31F98F519DAD}"/>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8" name="Picture 2" descr="Blue Point Oyster Crassostrea Virginica Sw - Shell Clipart (#1637824) -  PikPng">
                <a:extLst>
                  <a:ext uri="{FF2B5EF4-FFF2-40B4-BE49-F238E27FC236}">
                    <a16:creationId xmlns:a16="http://schemas.microsoft.com/office/drawing/2014/main" id="{5B087BE8-A430-C256-B3D5-5FC7E2A91C34}"/>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9F4D0F2-69A5-F8A7-2B22-046494EC5F82}"/>
                </a:ext>
              </a:extLst>
            </p:cNvPr>
            <p:cNvGrpSpPr/>
            <p:nvPr/>
          </p:nvGrpSpPr>
          <p:grpSpPr>
            <a:xfrm>
              <a:off x="11373141" y="3740139"/>
              <a:ext cx="570135" cy="838200"/>
              <a:chOff x="824237" y="4658591"/>
              <a:chExt cx="570135" cy="838200"/>
            </a:xfrm>
          </p:grpSpPr>
          <p:sp>
            <p:nvSpPr>
              <p:cNvPr id="25" name="Rectangle 24">
                <a:extLst>
                  <a:ext uri="{FF2B5EF4-FFF2-40B4-BE49-F238E27FC236}">
                    <a16:creationId xmlns:a16="http://schemas.microsoft.com/office/drawing/2014/main" id="{E40DB6E0-3AE7-F85C-2CE8-397765259BA8}"/>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6" name="Picture 2" descr="Blue Point Oyster Crassostrea Virginica Sw - Shell Clipart (#1637824) -  PikPng">
                <a:extLst>
                  <a:ext uri="{FF2B5EF4-FFF2-40B4-BE49-F238E27FC236}">
                    <a16:creationId xmlns:a16="http://schemas.microsoft.com/office/drawing/2014/main" id="{2BE2A590-605A-D424-12D9-D6243B0D7045}"/>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5593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FD51-AEC6-948A-1AC3-296EF36CDF53}"/>
              </a:ext>
            </a:extLst>
          </p:cNvPr>
          <p:cNvSpPr>
            <a:spLocks noGrp="1"/>
          </p:cNvSpPr>
          <p:nvPr>
            <p:ph type="title"/>
          </p:nvPr>
        </p:nvSpPr>
        <p:spPr>
          <a:xfrm>
            <a:off x="838200" y="-173961"/>
            <a:ext cx="10515600" cy="1325563"/>
          </a:xfrm>
        </p:spPr>
        <p:txBody>
          <a:bodyPr/>
          <a:lstStyle/>
          <a:p>
            <a:r>
              <a:rPr lang="en-US" dirty="0"/>
              <a:t>Treatments and sample sizes</a:t>
            </a:r>
          </a:p>
        </p:txBody>
      </p:sp>
      <p:sp>
        <p:nvSpPr>
          <p:cNvPr id="3" name="Content Placeholder 2">
            <a:extLst>
              <a:ext uri="{FF2B5EF4-FFF2-40B4-BE49-F238E27FC236}">
                <a16:creationId xmlns:a16="http://schemas.microsoft.com/office/drawing/2014/main" id="{E94ED2BF-0851-733A-2D4B-374D2F10DCD6}"/>
              </a:ext>
            </a:extLst>
          </p:cNvPr>
          <p:cNvSpPr>
            <a:spLocks noGrp="1"/>
          </p:cNvSpPr>
          <p:nvPr>
            <p:ph idx="1"/>
          </p:nvPr>
        </p:nvSpPr>
        <p:spPr>
          <a:xfrm>
            <a:off x="7124287" y="765424"/>
            <a:ext cx="4736936" cy="5734090"/>
          </a:xfrm>
        </p:spPr>
        <p:txBody>
          <a:bodyPr>
            <a:normAutofit fontScale="92500" lnSpcReduction="20000"/>
          </a:bodyPr>
          <a:lstStyle/>
          <a:p>
            <a:pPr>
              <a:buFontTx/>
              <a:buChar char="-"/>
            </a:pPr>
            <a:r>
              <a:rPr lang="en-US" dirty="0"/>
              <a:t>Red (low S) and Black (</a:t>
            </a:r>
            <a:r>
              <a:rPr lang="en-US" dirty="0" err="1"/>
              <a:t>amb</a:t>
            </a:r>
            <a:r>
              <a:rPr lang="en-US" dirty="0"/>
              <a:t> S)</a:t>
            </a:r>
          </a:p>
          <a:p>
            <a:pPr>
              <a:buFontTx/>
              <a:buChar char="-"/>
            </a:pPr>
            <a:r>
              <a:rPr lang="en-US" dirty="0"/>
              <a:t>Treatments for measured TA vs targets do not necessarily overlap for all bins; if we run the data as a regression does it make more sense to look at each treatment separately? </a:t>
            </a:r>
          </a:p>
          <a:p>
            <a:pPr lvl="1">
              <a:buFontTx/>
              <a:buChar char="-"/>
            </a:pPr>
            <a:r>
              <a:rPr lang="en-US" dirty="0"/>
              <a:t>If we do this, we are not able to compare the effect of S and TA, but are able to demonstrate the effect of TA at both high S and low S</a:t>
            </a:r>
          </a:p>
          <a:p>
            <a:pPr lvl="1">
              <a:buFontTx/>
              <a:buChar char="-"/>
            </a:pPr>
            <a:endParaRPr lang="en-US" dirty="0"/>
          </a:p>
          <a:p>
            <a:pPr>
              <a:buFontTx/>
              <a:buChar char="-"/>
            </a:pPr>
            <a:r>
              <a:rPr lang="en-US" dirty="0"/>
              <a:t>For each of the colors, there are two treatment basins that were used; within each basin, there are between 35-45 individuals (some died/fell off/</a:t>
            </a:r>
            <a:r>
              <a:rPr lang="en-US" dirty="0" err="1"/>
              <a:t>etc</a:t>
            </a:r>
            <a:r>
              <a:rPr lang="en-US" dirty="0"/>
              <a:t> and so have been removed)</a:t>
            </a:r>
          </a:p>
          <a:p>
            <a:pPr>
              <a:buFontTx/>
              <a:buChar char="-"/>
            </a:pPr>
            <a:endParaRPr lang="en-US" dirty="0"/>
          </a:p>
        </p:txBody>
      </p:sp>
      <p:grpSp>
        <p:nvGrpSpPr>
          <p:cNvPr id="7" name="Group 6">
            <a:extLst>
              <a:ext uri="{FF2B5EF4-FFF2-40B4-BE49-F238E27FC236}">
                <a16:creationId xmlns:a16="http://schemas.microsoft.com/office/drawing/2014/main" id="{3417C6D2-A577-E6FA-071F-8BB949A0F46A}"/>
              </a:ext>
            </a:extLst>
          </p:cNvPr>
          <p:cNvGrpSpPr/>
          <p:nvPr/>
        </p:nvGrpSpPr>
        <p:grpSpPr>
          <a:xfrm>
            <a:off x="157165" y="670417"/>
            <a:ext cx="6885079" cy="6098873"/>
            <a:chOff x="157165" y="670417"/>
            <a:chExt cx="6885079" cy="6098873"/>
          </a:xfrm>
        </p:grpSpPr>
        <p:pic>
          <p:nvPicPr>
            <p:cNvPr id="5" name="Picture 4">
              <a:extLst>
                <a:ext uri="{FF2B5EF4-FFF2-40B4-BE49-F238E27FC236}">
                  <a16:creationId xmlns:a16="http://schemas.microsoft.com/office/drawing/2014/main" id="{1431AB4D-3B25-3174-1DB4-4A6A700A0974}"/>
                </a:ext>
              </a:extLst>
            </p:cNvPr>
            <p:cNvPicPr>
              <a:picLocks noChangeAspect="1"/>
            </p:cNvPicPr>
            <p:nvPr/>
          </p:nvPicPr>
          <p:blipFill rotWithShape="1">
            <a:blip r:embed="rId2"/>
            <a:srcRect t="17313" r="7234" b="3980"/>
            <a:stretch/>
          </p:blipFill>
          <p:spPr>
            <a:xfrm>
              <a:off x="157165" y="670417"/>
              <a:ext cx="6885079" cy="6098873"/>
            </a:xfrm>
            <a:prstGeom prst="rect">
              <a:avLst/>
            </a:prstGeom>
          </p:spPr>
        </p:pic>
        <p:sp>
          <p:nvSpPr>
            <p:cNvPr id="6" name="Rectangle 5">
              <a:extLst>
                <a:ext uri="{FF2B5EF4-FFF2-40B4-BE49-F238E27FC236}">
                  <a16:creationId xmlns:a16="http://schemas.microsoft.com/office/drawing/2014/main" id="{49E8FA8E-AAF9-4011-EF39-8FE199659144}"/>
                </a:ext>
              </a:extLst>
            </p:cNvPr>
            <p:cNvSpPr/>
            <p:nvPr/>
          </p:nvSpPr>
          <p:spPr>
            <a:xfrm>
              <a:off x="1775217" y="2026693"/>
              <a:ext cx="184245"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4964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157850"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3"/>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4">
                <a:alphaModFix amt="68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4">
                <a:alphaModFix amt="41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49" name="TextBox 48">
            <a:extLst>
              <a:ext uri="{FF2B5EF4-FFF2-40B4-BE49-F238E27FC236}">
                <a16:creationId xmlns:a16="http://schemas.microsoft.com/office/drawing/2014/main" id="{A332DBAB-6261-F4C8-2BC7-FDAED6936837}"/>
              </a:ext>
            </a:extLst>
          </p:cNvPr>
          <p:cNvSpPr txBox="1"/>
          <p:nvPr/>
        </p:nvSpPr>
        <p:spPr>
          <a:xfrm>
            <a:off x="4003587" y="4551323"/>
            <a:ext cx="582997" cy="523220"/>
          </a:xfrm>
          <a:prstGeom prst="rect">
            <a:avLst/>
          </a:prstGeom>
          <a:noFill/>
        </p:spPr>
        <p:txBody>
          <a:bodyPr wrap="square" rtlCol="0">
            <a:spAutoFit/>
          </a:bodyPr>
          <a:lstStyle/>
          <a:p>
            <a:r>
              <a:rPr lang="en-US" sz="2800" b="1" dirty="0"/>
              <a:t>12</a:t>
            </a:r>
          </a:p>
        </p:txBody>
      </p:sp>
      <p:sp>
        <p:nvSpPr>
          <p:cNvPr id="50" name="TextBox 49">
            <a:extLst>
              <a:ext uri="{FF2B5EF4-FFF2-40B4-BE49-F238E27FC236}">
                <a16:creationId xmlns:a16="http://schemas.microsoft.com/office/drawing/2014/main" id="{1FC3B4D3-AD84-962C-AB14-6CE9BAE1C870}"/>
              </a:ext>
            </a:extLst>
          </p:cNvPr>
          <p:cNvSpPr txBox="1"/>
          <p:nvPr/>
        </p:nvSpPr>
        <p:spPr>
          <a:xfrm>
            <a:off x="5344974" y="4596817"/>
            <a:ext cx="582997" cy="523220"/>
          </a:xfrm>
          <a:prstGeom prst="rect">
            <a:avLst/>
          </a:prstGeom>
          <a:noFill/>
        </p:spPr>
        <p:txBody>
          <a:bodyPr wrap="square" rtlCol="0">
            <a:spAutoFit/>
          </a:bodyPr>
          <a:lstStyle/>
          <a:p>
            <a:r>
              <a:rPr lang="en-US" sz="2800" b="1" dirty="0"/>
              <a:t>11</a:t>
            </a:r>
          </a:p>
        </p:txBody>
      </p:sp>
      <p:sp>
        <p:nvSpPr>
          <p:cNvPr id="51" name="TextBox 50">
            <a:extLst>
              <a:ext uri="{FF2B5EF4-FFF2-40B4-BE49-F238E27FC236}">
                <a16:creationId xmlns:a16="http://schemas.microsoft.com/office/drawing/2014/main" id="{65F18DC8-F70D-FBA2-7826-C2B767C3DFDA}"/>
              </a:ext>
            </a:extLst>
          </p:cNvPr>
          <p:cNvSpPr txBox="1"/>
          <p:nvPr/>
        </p:nvSpPr>
        <p:spPr>
          <a:xfrm>
            <a:off x="4788354" y="2176165"/>
            <a:ext cx="582997" cy="523220"/>
          </a:xfrm>
          <a:prstGeom prst="rect">
            <a:avLst/>
          </a:prstGeom>
          <a:noFill/>
        </p:spPr>
        <p:txBody>
          <a:bodyPr wrap="square" rtlCol="0">
            <a:spAutoFit/>
          </a:bodyPr>
          <a:lstStyle/>
          <a:p>
            <a:r>
              <a:rPr lang="en-US" sz="2800" b="1" dirty="0"/>
              <a:t>10</a:t>
            </a:r>
          </a:p>
        </p:txBody>
      </p:sp>
      <p:sp>
        <p:nvSpPr>
          <p:cNvPr id="52" name="TextBox 51">
            <a:extLst>
              <a:ext uri="{FF2B5EF4-FFF2-40B4-BE49-F238E27FC236}">
                <a16:creationId xmlns:a16="http://schemas.microsoft.com/office/drawing/2014/main" id="{51914D77-A691-9CBF-F687-E9FDD6933FD5}"/>
              </a:ext>
            </a:extLst>
          </p:cNvPr>
          <p:cNvSpPr txBox="1"/>
          <p:nvPr/>
        </p:nvSpPr>
        <p:spPr>
          <a:xfrm>
            <a:off x="6334959" y="2123971"/>
            <a:ext cx="582997" cy="523220"/>
          </a:xfrm>
          <a:prstGeom prst="rect">
            <a:avLst/>
          </a:prstGeom>
          <a:noFill/>
        </p:spPr>
        <p:txBody>
          <a:bodyPr wrap="square" rtlCol="0">
            <a:spAutoFit/>
          </a:bodyPr>
          <a:lstStyle/>
          <a:p>
            <a:r>
              <a:rPr lang="en-US" sz="2800" b="1" dirty="0"/>
              <a:t>9</a:t>
            </a:r>
          </a:p>
        </p:txBody>
      </p:sp>
      <p:sp>
        <p:nvSpPr>
          <p:cNvPr id="53" name="TextBox 52">
            <a:extLst>
              <a:ext uri="{FF2B5EF4-FFF2-40B4-BE49-F238E27FC236}">
                <a16:creationId xmlns:a16="http://schemas.microsoft.com/office/drawing/2014/main" id="{3142A356-0EB8-0961-D3B8-18DCE182AEB6}"/>
              </a:ext>
            </a:extLst>
          </p:cNvPr>
          <p:cNvSpPr txBox="1"/>
          <p:nvPr/>
        </p:nvSpPr>
        <p:spPr>
          <a:xfrm>
            <a:off x="6052234" y="3543938"/>
            <a:ext cx="582997" cy="523220"/>
          </a:xfrm>
          <a:prstGeom prst="rect">
            <a:avLst/>
          </a:prstGeom>
          <a:noFill/>
        </p:spPr>
        <p:txBody>
          <a:bodyPr wrap="square" rtlCol="0">
            <a:spAutoFit/>
          </a:bodyPr>
          <a:lstStyle/>
          <a:p>
            <a:r>
              <a:rPr lang="en-US" sz="2800" b="1" dirty="0"/>
              <a:t>8</a:t>
            </a:r>
          </a:p>
        </p:txBody>
      </p:sp>
      <p:sp>
        <p:nvSpPr>
          <p:cNvPr id="54" name="TextBox 53">
            <a:extLst>
              <a:ext uri="{FF2B5EF4-FFF2-40B4-BE49-F238E27FC236}">
                <a16:creationId xmlns:a16="http://schemas.microsoft.com/office/drawing/2014/main" id="{7E405EBD-BF7B-8FC5-EB83-27A6DCDA42C5}"/>
              </a:ext>
            </a:extLst>
          </p:cNvPr>
          <p:cNvSpPr txBox="1"/>
          <p:nvPr/>
        </p:nvSpPr>
        <p:spPr>
          <a:xfrm>
            <a:off x="1534953" y="4993801"/>
            <a:ext cx="582997" cy="523220"/>
          </a:xfrm>
          <a:prstGeom prst="rect">
            <a:avLst/>
          </a:prstGeom>
          <a:noFill/>
        </p:spPr>
        <p:txBody>
          <a:bodyPr wrap="square" rtlCol="0">
            <a:spAutoFit/>
          </a:bodyPr>
          <a:lstStyle/>
          <a:p>
            <a:r>
              <a:rPr lang="en-US" sz="2800" b="1" dirty="0"/>
              <a:t>7</a:t>
            </a:r>
          </a:p>
        </p:txBody>
      </p:sp>
      <p:sp>
        <p:nvSpPr>
          <p:cNvPr id="55" name="TextBox 54">
            <a:extLst>
              <a:ext uri="{FF2B5EF4-FFF2-40B4-BE49-F238E27FC236}">
                <a16:creationId xmlns:a16="http://schemas.microsoft.com/office/drawing/2014/main" id="{4072C563-6097-A8CE-BD55-F1E825D32BB3}"/>
              </a:ext>
            </a:extLst>
          </p:cNvPr>
          <p:cNvSpPr txBox="1"/>
          <p:nvPr/>
        </p:nvSpPr>
        <p:spPr>
          <a:xfrm>
            <a:off x="6513506" y="1080946"/>
            <a:ext cx="582997" cy="523220"/>
          </a:xfrm>
          <a:prstGeom prst="rect">
            <a:avLst/>
          </a:prstGeom>
          <a:noFill/>
        </p:spPr>
        <p:txBody>
          <a:bodyPr wrap="square" rtlCol="0">
            <a:spAutoFit/>
          </a:bodyPr>
          <a:lstStyle/>
          <a:p>
            <a:r>
              <a:rPr lang="en-US" sz="2800" b="1" dirty="0"/>
              <a:t>6</a:t>
            </a:r>
          </a:p>
        </p:txBody>
      </p:sp>
      <p:sp>
        <p:nvSpPr>
          <p:cNvPr id="56" name="TextBox 55">
            <a:extLst>
              <a:ext uri="{FF2B5EF4-FFF2-40B4-BE49-F238E27FC236}">
                <a16:creationId xmlns:a16="http://schemas.microsoft.com/office/drawing/2014/main" id="{C5BDBA0A-EE6E-9106-76F8-4B3DF486ED9F}"/>
              </a:ext>
            </a:extLst>
          </p:cNvPr>
          <p:cNvSpPr txBox="1"/>
          <p:nvPr/>
        </p:nvSpPr>
        <p:spPr>
          <a:xfrm>
            <a:off x="7622691" y="1485253"/>
            <a:ext cx="582997" cy="523220"/>
          </a:xfrm>
          <a:prstGeom prst="rect">
            <a:avLst/>
          </a:prstGeom>
          <a:noFill/>
        </p:spPr>
        <p:txBody>
          <a:bodyPr wrap="square" rtlCol="0">
            <a:spAutoFit/>
          </a:bodyPr>
          <a:lstStyle/>
          <a:p>
            <a:r>
              <a:rPr lang="en-US" sz="2800" b="1" dirty="0"/>
              <a:t>5</a:t>
            </a:r>
          </a:p>
        </p:txBody>
      </p:sp>
      <p:sp>
        <p:nvSpPr>
          <p:cNvPr id="57" name="TextBox 56">
            <a:extLst>
              <a:ext uri="{FF2B5EF4-FFF2-40B4-BE49-F238E27FC236}">
                <a16:creationId xmlns:a16="http://schemas.microsoft.com/office/drawing/2014/main" id="{A92E1EAD-1344-BF14-AEB2-48326AADFB1B}"/>
              </a:ext>
            </a:extLst>
          </p:cNvPr>
          <p:cNvSpPr txBox="1"/>
          <p:nvPr/>
        </p:nvSpPr>
        <p:spPr>
          <a:xfrm>
            <a:off x="4595763" y="3534694"/>
            <a:ext cx="582997" cy="523220"/>
          </a:xfrm>
          <a:prstGeom prst="rect">
            <a:avLst/>
          </a:prstGeom>
          <a:noFill/>
        </p:spPr>
        <p:txBody>
          <a:bodyPr wrap="square" rtlCol="0">
            <a:spAutoFit/>
          </a:bodyPr>
          <a:lstStyle/>
          <a:p>
            <a:r>
              <a:rPr lang="en-US" sz="2800" b="1" dirty="0"/>
              <a:t>4</a:t>
            </a:r>
          </a:p>
        </p:txBody>
      </p:sp>
      <p:sp>
        <p:nvSpPr>
          <p:cNvPr id="58" name="TextBox 57">
            <a:extLst>
              <a:ext uri="{FF2B5EF4-FFF2-40B4-BE49-F238E27FC236}">
                <a16:creationId xmlns:a16="http://schemas.microsoft.com/office/drawing/2014/main" id="{1AF2AF1A-A506-AD63-DAC1-74A31B2288B8}"/>
              </a:ext>
            </a:extLst>
          </p:cNvPr>
          <p:cNvSpPr txBox="1"/>
          <p:nvPr/>
        </p:nvSpPr>
        <p:spPr>
          <a:xfrm>
            <a:off x="7618306" y="2423517"/>
            <a:ext cx="582997" cy="523220"/>
          </a:xfrm>
          <a:prstGeom prst="rect">
            <a:avLst/>
          </a:prstGeom>
          <a:noFill/>
        </p:spPr>
        <p:txBody>
          <a:bodyPr wrap="square" rtlCol="0">
            <a:spAutoFit/>
          </a:bodyPr>
          <a:lstStyle/>
          <a:p>
            <a:r>
              <a:rPr lang="en-US" sz="2800" b="1" dirty="0"/>
              <a:t>3</a:t>
            </a:r>
          </a:p>
        </p:txBody>
      </p:sp>
      <p:sp>
        <p:nvSpPr>
          <p:cNvPr id="59" name="TextBox 58">
            <a:extLst>
              <a:ext uri="{FF2B5EF4-FFF2-40B4-BE49-F238E27FC236}">
                <a16:creationId xmlns:a16="http://schemas.microsoft.com/office/drawing/2014/main" id="{E438ADF0-101D-DB19-3F85-780834629D48}"/>
              </a:ext>
            </a:extLst>
          </p:cNvPr>
          <p:cNvSpPr txBox="1"/>
          <p:nvPr/>
        </p:nvSpPr>
        <p:spPr>
          <a:xfrm>
            <a:off x="1293876" y="4856633"/>
            <a:ext cx="582997" cy="523220"/>
          </a:xfrm>
          <a:prstGeom prst="rect">
            <a:avLst/>
          </a:prstGeom>
          <a:noFill/>
        </p:spPr>
        <p:txBody>
          <a:bodyPr wrap="square" rtlCol="0">
            <a:spAutoFit/>
          </a:bodyPr>
          <a:lstStyle/>
          <a:p>
            <a:r>
              <a:rPr lang="en-US" sz="2800" b="1" dirty="0"/>
              <a:t>2</a:t>
            </a:r>
          </a:p>
        </p:txBody>
      </p:sp>
      <p:sp>
        <p:nvSpPr>
          <p:cNvPr id="60" name="TextBox 59">
            <a:extLst>
              <a:ext uri="{FF2B5EF4-FFF2-40B4-BE49-F238E27FC236}">
                <a16:creationId xmlns:a16="http://schemas.microsoft.com/office/drawing/2014/main" id="{CA71323F-A7AB-0B87-6D08-B9AE4167C879}"/>
              </a:ext>
            </a:extLst>
          </p:cNvPr>
          <p:cNvSpPr txBox="1"/>
          <p:nvPr/>
        </p:nvSpPr>
        <p:spPr>
          <a:xfrm>
            <a:off x="6104365" y="2786786"/>
            <a:ext cx="582997" cy="523220"/>
          </a:xfrm>
          <a:prstGeom prst="rect">
            <a:avLst/>
          </a:prstGeom>
          <a:noFill/>
        </p:spPr>
        <p:txBody>
          <a:bodyPr wrap="square" rtlCol="0">
            <a:spAutoFit/>
          </a:bodyPr>
          <a:lstStyle/>
          <a:p>
            <a:r>
              <a:rPr lang="en-US" sz="2800" b="1" dirty="0"/>
              <a:t>1</a:t>
            </a:r>
          </a:p>
        </p:txBody>
      </p:sp>
      <p:pic>
        <p:nvPicPr>
          <p:cNvPr id="61" name="Picture 2" descr="Blue Point Oyster Crassostrea Virginica Sw - Shell Clipart (#1637824) -  PikPng">
            <a:extLst>
              <a:ext uri="{FF2B5EF4-FFF2-40B4-BE49-F238E27FC236}">
                <a16:creationId xmlns:a16="http://schemas.microsoft.com/office/drawing/2014/main" id="{9EB4BB02-9C08-DCDC-B017-CA657C937BB1}"/>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624429" y="2549715"/>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CE38ACD8-67A4-08AD-EE98-A9840BB5CF4F}"/>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464521" y="3245975"/>
            <a:ext cx="476471" cy="366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635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921255" y="229713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sp>
        <p:nvSpPr>
          <p:cNvPr id="31" name="Frame 30">
            <a:extLst>
              <a:ext uri="{FF2B5EF4-FFF2-40B4-BE49-F238E27FC236}">
                <a16:creationId xmlns:a16="http://schemas.microsoft.com/office/drawing/2014/main" id="{CB5F9DA5-C930-C963-22D2-40B32DC7766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Up 34">
            <a:extLst>
              <a:ext uri="{FF2B5EF4-FFF2-40B4-BE49-F238E27FC236}">
                <a16:creationId xmlns:a16="http://schemas.microsoft.com/office/drawing/2014/main" id="{9211D546-467A-2B75-EF96-CBEB80833DBD}"/>
              </a:ext>
            </a:extLst>
          </p:cNvPr>
          <p:cNvSpPr/>
          <p:nvPr/>
        </p:nvSpPr>
        <p:spPr>
          <a:xfrm rot="5400000">
            <a:off x="2887628" y="4144900"/>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9CC851-2EAB-0F66-458F-F8888C49E9CA}"/>
              </a:ext>
            </a:extLst>
          </p:cNvPr>
          <p:cNvSpPr/>
          <p:nvPr/>
        </p:nvSpPr>
        <p:spPr>
          <a:xfrm>
            <a:off x="7962461" y="3383120"/>
            <a:ext cx="4164788" cy="3348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74" name="Frame 73">
            <a:extLst>
              <a:ext uri="{FF2B5EF4-FFF2-40B4-BE49-F238E27FC236}">
                <a16:creationId xmlns:a16="http://schemas.microsoft.com/office/drawing/2014/main" id="{544900FF-8406-2864-77F3-E0BDA90CEEE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Up 74">
            <a:extLst>
              <a:ext uri="{FF2B5EF4-FFF2-40B4-BE49-F238E27FC236}">
                <a16:creationId xmlns:a16="http://schemas.microsoft.com/office/drawing/2014/main" id="{81A3734C-1D1A-6DDA-3B68-49890402F957}"/>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ame 75">
            <a:extLst>
              <a:ext uri="{FF2B5EF4-FFF2-40B4-BE49-F238E27FC236}">
                <a16:creationId xmlns:a16="http://schemas.microsoft.com/office/drawing/2014/main" id="{1E2B722E-CD8A-E87E-D085-2225D27D44DE}"/>
              </a:ext>
            </a:extLst>
          </p:cNvPr>
          <p:cNvSpPr/>
          <p:nvPr/>
        </p:nvSpPr>
        <p:spPr>
          <a:xfrm>
            <a:off x="1063620" y="4073314"/>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Up 76">
            <a:extLst>
              <a:ext uri="{FF2B5EF4-FFF2-40B4-BE49-F238E27FC236}">
                <a16:creationId xmlns:a16="http://schemas.microsoft.com/office/drawing/2014/main" id="{FB60676C-1737-45BC-9D1C-2D7BA909F16B}"/>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ame 77">
            <a:extLst>
              <a:ext uri="{FF2B5EF4-FFF2-40B4-BE49-F238E27FC236}">
                <a16:creationId xmlns:a16="http://schemas.microsoft.com/office/drawing/2014/main" id="{C689FBB6-B0A1-0C96-94FB-45DF922A22E2}"/>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4422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E747E7B-E8B8-589B-E338-137B92535D83}"/>
              </a:ext>
            </a:extLst>
          </p:cNvPr>
          <p:cNvSpPr/>
          <p:nvPr/>
        </p:nvSpPr>
        <p:spPr>
          <a:xfrm>
            <a:off x="7891967" y="1459764"/>
            <a:ext cx="4164788" cy="1735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583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4826612F-B181-7BD6-75F2-096E72DD915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Up 7">
            <a:extLst>
              <a:ext uri="{FF2B5EF4-FFF2-40B4-BE49-F238E27FC236}">
                <a16:creationId xmlns:a16="http://schemas.microsoft.com/office/drawing/2014/main" id="{E83EC4F2-F832-7EE0-3FBC-49EFB452CF7C}"/>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368D0762-7C74-2280-5DCF-F8C078A627F9}"/>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E7346CE0-FBBF-CAB0-7215-F2C9787A25F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716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0ED664-8794-719D-16A0-E94B00A5B8FD}"/>
              </a:ext>
            </a:extLst>
          </p:cNvPr>
          <p:cNvPicPr>
            <a:picLocks noChangeAspect="1"/>
          </p:cNvPicPr>
          <p:nvPr/>
        </p:nvPicPr>
        <p:blipFill rotWithShape="1">
          <a:blip r:embed="rId2"/>
          <a:srcRect l="6578" t="16102" b="12308"/>
          <a:stretch/>
        </p:blipFill>
        <p:spPr>
          <a:xfrm>
            <a:off x="220396" y="894753"/>
            <a:ext cx="9639522" cy="5915465"/>
          </a:xfrm>
          <a:prstGeom prst="rect">
            <a:avLst/>
          </a:prstGeom>
        </p:spPr>
      </p:pic>
      <p:sp>
        <p:nvSpPr>
          <p:cNvPr id="2" name="Title 1">
            <a:extLst>
              <a:ext uri="{FF2B5EF4-FFF2-40B4-BE49-F238E27FC236}">
                <a16:creationId xmlns:a16="http://schemas.microsoft.com/office/drawing/2014/main" id="{5FE4FBFE-8BE3-F4A2-DA1F-A1E5BF2FB8C7}"/>
              </a:ext>
            </a:extLst>
          </p:cNvPr>
          <p:cNvSpPr>
            <a:spLocks noGrp="1"/>
          </p:cNvSpPr>
          <p:nvPr>
            <p:ph type="title"/>
          </p:nvPr>
        </p:nvSpPr>
        <p:spPr>
          <a:xfrm>
            <a:off x="92613" y="-113177"/>
            <a:ext cx="10515600" cy="1325563"/>
          </a:xfrm>
        </p:spPr>
        <p:txBody>
          <a:bodyPr/>
          <a:lstStyle/>
          <a:p>
            <a:r>
              <a:rPr lang="en-US" b="1" dirty="0"/>
              <a:t>Do we see patterns related to organic content? </a:t>
            </a:r>
          </a:p>
        </p:txBody>
      </p:sp>
      <p:sp>
        <p:nvSpPr>
          <p:cNvPr id="15" name="Rectangle 1">
            <a:extLst>
              <a:ext uri="{FF2B5EF4-FFF2-40B4-BE49-F238E27FC236}">
                <a16:creationId xmlns:a16="http://schemas.microsoft.com/office/drawing/2014/main" id="{80490680-C1AE-7C24-E10D-CFCAAF0D6587}"/>
              </a:ext>
            </a:extLst>
          </p:cNvPr>
          <p:cNvSpPr>
            <a:spLocks noChangeArrowheads="1"/>
          </p:cNvSpPr>
          <p:nvPr/>
        </p:nvSpPr>
        <p:spPr bwMode="auto">
          <a:xfrm>
            <a:off x="9235438" y="2204862"/>
            <a:ext cx="2532187"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Lucida Console" panose="020B0609040504020204" pitchFamily="49" charset="0"/>
              </a:rPr>
              <a:t>1 2 3 4 5 6 7 8 9 10 11 12 "ab" "c" "b" "d" "d" "d" "d" "ad" "ab" "ab" "</a:t>
            </a:r>
            <a:r>
              <a:rPr kumimoji="0" lang="en-US" altLang="en-US" sz="2400" b="0" i="0" u="none" strike="noStrike" cap="none" normalizeH="0" baseline="0" dirty="0" err="1">
                <a:ln>
                  <a:noFill/>
                </a:ln>
                <a:solidFill>
                  <a:srgbClr val="000000"/>
                </a:solidFill>
                <a:effectLst/>
                <a:latin typeface="Lucida Console" panose="020B0609040504020204" pitchFamily="49" charset="0"/>
              </a:rPr>
              <a:t>bc</a:t>
            </a:r>
            <a:r>
              <a:rPr kumimoji="0" lang="en-US" altLang="en-US" sz="2400" b="0" i="0" u="none" strike="noStrike" cap="none" normalizeH="0" baseline="0" dirty="0">
                <a:ln>
                  <a:noFill/>
                </a:ln>
                <a:solidFill>
                  <a:srgbClr val="000000"/>
                </a:solidFill>
                <a:effectLst/>
                <a:latin typeface="Lucida Console" panose="020B0609040504020204" pitchFamily="49" charset="0"/>
              </a:rPr>
              <a:t>" "e"</a:t>
            </a:r>
            <a:r>
              <a:rPr kumimoji="0" lang="en-US" altLang="en-US" sz="14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8C34EBC5-9781-F908-8CA0-FF6B91AC0826}"/>
              </a:ext>
            </a:extLst>
          </p:cNvPr>
          <p:cNvSpPr txBox="1"/>
          <p:nvPr/>
        </p:nvSpPr>
        <p:spPr>
          <a:xfrm>
            <a:off x="1288003" y="2041123"/>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7" name="TextBox 16">
            <a:extLst>
              <a:ext uri="{FF2B5EF4-FFF2-40B4-BE49-F238E27FC236}">
                <a16:creationId xmlns:a16="http://schemas.microsoft.com/office/drawing/2014/main" id="{A1F3F429-4ED4-A689-006A-B8B99391A53B}"/>
              </a:ext>
            </a:extLst>
          </p:cNvPr>
          <p:cNvSpPr txBox="1"/>
          <p:nvPr/>
        </p:nvSpPr>
        <p:spPr>
          <a:xfrm>
            <a:off x="6986879" y="2226797"/>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8" name="TextBox 17">
            <a:extLst>
              <a:ext uri="{FF2B5EF4-FFF2-40B4-BE49-F238E27FC236}">
                <a16:creationId xmlns:a16="http://schemas.microsoft.com/office/drawing/2014/main" id="{827B22AF-772E-34E0-7293-074321B34D60}"/>
              </a:ext>
            </a:extLst>
          </p:cNvPr>
          <p:cNvSpPr txBox="1"/>
          <p:nvPr/>
        </p:nvSpPr>
        <p:spPr>
          <a:xfrm>
            <a:off x="6320093" y="1927928"/>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9" name="TextBox 18">
            <a:extLst>
              <a:ext uri="{FF2B5EF4-FFF2-40B4-BE49-F238E27FC236}">
                <a16:creationId xmlns:a16="http://schemas.microsoft.com/office/drawing/2014/main" id="{4266CAD5-223A-E86F-63AF-100CB1BBBE09}"/>
              </a:ext>
            </a:extLst>
          </p:cNvPr>
          <p:cNvSpPr txBox="1"/>
          <p:nvPr/>
        </p:nvSpPr>
        <p:spPr>
          <a:xfrm>
            <a:off x="2043301" y="2376955"/>
            <a:ext cx="703384" cy="584775"/>
          </a:xfrm>
          <a:prstGeom prst="rect">
            <a:avLst/>
          </a:prstGeom>
          <a:noFill/>
        </p:spPr>
        <p:txBody>
          <a:bodyPr wrap="square" rtlCol="0">
            <a:spAutoFit/>
          </a:bodyPr>
          <a:lstStyle/>
          <a:p>
            <a:r>
              <a:rPr lang="en-US" sz="3200" b="1" dirty="0">
                <a:solidFill>
                  <a:schemeClr val="accent2"/>
                </a:solidFill>
              </a:rPr>
              <a:t>c</a:t>
            </a:r>
          </a:p>
        </p:txBody>
      </p:sp>
      <p:sp>
        <p:nvSpPr>
          <p:cNvPr id="21" name="TextBox 20">
            <a:extLst>
              <a:ext uri="{FF2B5EF4-FFF2-40B4-BE49-F238E27FC236}">
                <a16:creationId xmlns:a16="http://schemas.microsoft.com/office/drawing/2014/main" id="{F2962214-D98E-BC54-8413-E1782EC76F6B}"/>
              </a:ext>
            </a:extLst>
          </p:cNvPr>
          <p:cNvSpPr txBox="1"/>
          <p:nvPr/>
        </p:nvSpPr>
        <p:spPr>
          <a:xfrm>
            <a:off x="3921705" y="2099871"/>
            <a:ext cx="703384" cy="584775"/>
          </a:xfrm>
          <a:prstGeom prst="rect">
            <a:avLst/>
          </a:prstGeom>
          <a:noFill/>
        </p:spPr>
        <p:txBody>
          <a:bodyPr wrap="square" rtlCol="0">
            <a:spAutoFit/>
          </a:bodyPr>
          <a:lstStyle/>
          <a:p>
            <a:r>
              <a:rPr lang="en-US" sz="3200" b="1" dirty="0">
                <a:solidFill>
                  <a:schemeClr val="accent6"/>
                </a:solidFill>
              </a:rPr>
              <a:t>d</a:t>
            </a:r>
          </a:p>
        </p:txBody>
      </p:sp>
      <p:sp>
        <p:nvSpPr>
          <p:cNvPr id="22" name="TextBox 21">
            <a:extLst>
              <a:ext uri="{FF2B5EF4-FFF2-40B4-BE49-F238E27FC236}">
                <a16:creationId xmlns:a16="http://schemas.microsoft.com/office/drawing/2014/main" id="{5DAE15E1-4C52-1398-80A9-375C5E0D4123}"/>
              </a:ext>
            </a:extLst>
          </p:cNvPr>
          <p:cNvSpPr txBox="1"/>
          <p:nvPr/>
        </p:nvSpPr>
        <p:spPr>
          <a:xfrm>
            <a:off x="3274836" y="1981392"/>
            <a:ext cx="703384" cy="584775"/>
          </a:xfrm>
          <a:prstGeom prst="rect">
            <a:avLst/>
          </a:prstGeom>
          <a:noFill/>
        </p:spPr>
        <p:txBody>
          <a:bodyPr wrap="square" rtlCol="0">
            <a:spAutoFit/>
          </a:bodyPr>
          <a:lstStyle/>
          <a:p>
            <a:r>
              <a:rPr lang="en-US" sz="3200" b="1" dirty="0">
                <a:solidFill>
                  <a:schemeClr val="accent6"/>
                </a:solidFill>
              </a:rPr>
              <a:t>d</a:t>
            </a:r>
          </a:p>
        </p:txBody>
      </p:sp>
      <p:sp>
        <p:nvSpPr>
          <p:cNvPr id="23" name="TextBox 22">
            <a:extLst>
              <a:ext uri="{FF2B5EF4-FFF2-40B4-BE49-F238E27FC236}">
                <a16:creationId xmlns:a16="http://schemas.microsoft.com/office/drawing/2014/main" id="{00503F6E-C824-A769-83A9-67CFBAD71B61}"/>
              </a:ext>
            </a:extLst>
          </p:cNvPr>
          <p:cNvSpPr txBox="1"/>
          <p:nvPr/>
        </p:nvSpPr>
        <p:spPr>
          <a:xfrm>
            <a:off x="4526036" y="1909780"/>
            <a:ext cx="703384" cy="584775"/>
          </a:xfrm>
          <a:prstGeom prst="rect">
            <a:avLst/>
          </a:prstGeom>
          <a:no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2D6741F4-DCEE-8FEB-C9F9-28AF02FCB4BD}"/>
              </a:ext>
            </a:extLst>
          </p:cNvPr>
          <p:cNvSpPr txBox="1"/>
          <p:nvPr/>
        </p:nvSpPr>
        <p:spPr>
          <a:xfrm>
            <a:off x="5192822" y="2566167"/>
            <a:ext cx="703384" cy="584775"/>
          </a:xfrm>
          <a:prstGeom prst="rect">
            <a:avLst/>
          </a:prstGeom>
          <a:noFill/>
        </p:spPr>
        <p:txBody>
          <a:bodyPr wrap="square" rtlCol="0">
            <a:spAutoFit/>
          </a:bodyPr>
          <a:lstStyle/>
          <a:p>
            <a:r>
              <a:rPr lang="en-US" sz="3200" b="1" dirty="0">
                <a:solidFill>
                  <a:schemeClr val="accent6"/>
                </a:solidFill>
              </a:rPr>
              <a:t>d</a:t>
            </a:r>
          </a:p>
        </p:txBody>
      </p:sp>
      <p:sp>
        <p:nvSpPr>
          <p:cNvPr id="26" name="TextBox 25">
            <a:extLst>
              <a:ext uri="{FF2B5EF4-FFF2-40B4-BE49-F238E27FC236}">
                <a16:creationId xmlns:a16="http://schemas.microsoft.com/office/drawing/2014/main" id="{B697E57B-41D2-A133-6B44-356A39A191B8}"/>
              </a:ext>
            </a:extLst>
          </p:cNvPr>
          <p:cNvSpPr txBox="1"/>
          <p:nvPr/>
        </p:nvSpPr>
        <p:spPr>
          <a:xfrm>
            <a:off x="5672297" y="2298436"/>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7" name="TextBox 26">
            <a:extLst>
              <a:ext uri="{FF2B5EF4-FFF2-40B4-BE49-F238E27FC236}">
                <a16:creationId xmlns:a16="http://schemas.microsoft.com/office/drawing/2014/main" id="{35042A32-02B2-5F9C-F5B6-BE17522EED6D}"/>
              </a:ext>
            </a:extLst>
          </p:cNvPr>
          <p:cNvSpPr txBox="1"/>
          <p:nvPr/>
        </p:nvSpPr>
        <p:spPr>
          <a:xfrm>
            <a:off x="8320132" y="2992977"/>
            <a:ext cx="703384" cy="584775"/>
          </a:xfrm>
          <a:prstGeom prst="rect">
            <a:avLst/>
          </a:prstGeom>
          <a:noFill/>
        </p:spPr>
        <p:txBody>
          <a:bodyPr wrap="square" rtlCol="0">
            <a:spAutoFit/>
          </a:bodyPr>
          <a:lstStyle/>
          <a:p>
            <a:r>
              <a:rPr lang="en-US" sz="3200" b="1" dirty="0">
                <a:solidFill>
                  <a:srgbClr val="C00000"/>
                </a:solidFill>
              </a:rPr>
              <a:t>e</a:t>
            </a:r>
          </a:p>
        </p:txBody>
      </p:sp>
      <p:sp>
        <p:nvSpPr>
          <p:cNvPr id="28" name="TextBox 27">
            <a:extLst>
              <a:ext uri="{FF2B5EF4-FFF2-40B4-BE49-F238E27FC236}">
                <a16:creationId xmlns:a16="http://schemas.microsoft.com/office/drawing/2014/main" id="{D68D7876-F3D7-AB40-D036-AE06C81806E3}"/>
              </a:ext>
            </a:extLst>
          </p:cNvPr>
          <p:cNvSpPr txBox="1"/>
          <p:nvPr/>
        </p:nvSpPr>
        <p:spPr>
          <a:xfrm>
            <a:off x="7577013" y="2811572"/>
            <a:ext cx="703384" cy="584775"/>
          </a:xfrm>
          <a:prstGeom prst="rect">
            <a:avLst/>
          </a:prstGeom>
          <a:no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191881F9-F6AE-5A83-3E5F-F06099892DEB}"/>
              </a:ext>
            </a:extLst>
          </p:cNvPr>
          <p:cNvSpPr txBox="1"/>
          <p:nvPr/>
        </p:nvSpPr>
        <p:spPr>
          <a:xfrm>
            <a:off x="2650588" y="2566167"/>
            <a:ext cx="703384" cy="584775"/>
          </a:xfrm>
          <a:prstGeom prst="rect">
            <a:avLst/>
          </a:prstGeom>
          <a:noFill/>
        </p:spPr>
        <p:txBody>
          <a:bodyPr wrap="square" rtlCol="0">
            <a:spAutoFit/>
          </a:bodyPr>
          <a:lstStyle/>
          <a:p>
            <a:r>
              <a:rPr lang="en-US" sz="3200" b="1" dirty="0">
                <a:solidFill>
                  <a:schemeClr val="accent4">
                    <a:lumMod val="50000"/>
                  </a:schemeClr>
                </a:solidFill>
              </a:rPr>
              <a:t>b</a:t>
            </a:r>
          </a:p>
        </p:txBody>
      </p:sp>
    </p:spTree>
    <p:extLst>
      <p:ext uri="{BB962C8B-B14F-4D97-AF65-F5344CB8AC3E}">
        <p14:creationId xmlns:p14="http://schemas.microsoft.com/office/powerpoint/2010/main" val="179783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B19D3C-DB1C-A1A1-8D1B-1A4FB2AF9093}"/>
              </a:ext>
            </a:extLst>
          </p:cNvPr>
          <p:cNvSpPr>
            <a:spLocks noGrp="1"/>
          </p:cNvSpPr>
          <p:nvPr>
            <p:ph type="title"/>
          </p:nvPr>
        </p:nvSpPr>
        <p:spPr>
          <a:xfrm>
            <a:off x="53778" y="70962"/>
            <a:ext cx="10515600" cy="1325563"/>
          </a:xfrm>
        </p:spPr>
        <p:txBody>
          <a:bodyPr/>
          <a:lstStyle/>
          <a:p>
            <a:r>
              <a:rPr lang="en-US" b="1" dirty="0"/>
              <a:t>Assigning each group a ‘saturation’ icon</a:t>
            </a:r>
          </a:p>
        </p:txBody>
      </p:sp>
      <p:pic>
        <p:nvPicPr>
          <p:cNvPr id="20" name="Picture 19" descr="A picture containing text, food, snack, fast food&#10;&#10;Description automatically generated">
            <a:extLst>
              <a:ext uri="{FF2B5EF4-FFF2-40B4-BE49-F238E27FC236}">
                <a16:creationId xmlns:a16="http://schemas.microsoft.com/office/drawing/2014/main" id="{C0ADF11D-803D-42AB-E39C-AD231A233FD0}"/>
              </a:ext>
            </a:extLst>
          </p:cNvPr>
          <p:cNvPicPr>
            <a:picLocks noChangeAspect="1"/>
          </p:cNvPicPr>
          <p:nvPr/>
        </p:nvPicPr>
        <p:blipFill rotWithShape="1">
          <a:blip r:embed="rId2">
            <a:extLst>
              <a:ext uri="{28A0092B-C50C-407E-A947-70E740481C1C}">
                <a14:useLocalDpi xmlns:a14="http://schemas.microsoft.com/office/drawing/2010/main" val="0"/>
              </a:ext>
            </a:extLst>
          </a:blip>
          <a:srcRect l="9488" t="17480" r="15156" b="8365"/>
          <a:stretch/>
        </p:blipFill>
        <p:spPr>
          <a:xfrm>
            <a:off x="6961289" y="2384873"/>
            <a:ext cx="1686069" cy="1659207"/>
          </a:xfrm>
          <a:prstGeom prst="rect">
            <a:avLst/>
          </a:prstGeom>
        </p:spPr>
      </p:pic>
      <p:pic>
        <p:nvPicPr>
          <p:cNvPr id="22" name="Picture 21" descr="A picture containing text, invertebrate, shellfish, display&#10;&#10;Description automatically generated">
            <a:extLst>
              <a:ext uri="{FF2B5EF4-FFF2-40B4-BE49-F238E27FC236}">
                <a16:creationId xmlns:a16="http://schemas.microsoft.com/office/drawing/2014/main" id="{882FB1ED-51BF-FE9C-2479-9BACCD690FBD}"/>
              </a:ext>
            </a:extLst>
          </p:cNvPr>
          <p:cNvPicPr>
            <a:picLocks noChangeAspect="1"/>
          </p:cNvPicPr>
          <p:nvPr/>
        </p:nvPicPr>
        <p:blipFill rotWithShape="1">
          <a:blip r:embed="rId3">
            <a:extLst>
              <a:ext uri="{28A0092B-C50C-407E-A947-70E740481C1C}">
                <a14:useLocalDpi xmlns:a14="http://schemas.microsoft.com/office/drawing/2010/main" val="0"/>
              </a:ext>
            </a:extLst>
          </a:blip>
          <a:srcRect l="11117" t="11288" r="10719" b="6894"/>
          <a:stretch/>
        </p:blipFill>
        <p:spPr>
          <a:xfrm>
            <a:off x="1761481" y="2373250"/>
            <a:ext cx="1648431" cy="1725520"/>
          </a:xfrm>
          <a:prstGeom prst="rect">
            <a:avLst/>
          </a:prstGeom>
        </p:spPr>
      </p:pic>
      <p:pic>
        <p:nvPicPr>
          <p:cNvPr id="24" name="Picture 23" descr="A picture containing text, invertebrate, shellfish, indoor&#10;&#10;Description automatically generated">
            <a:extLst>
              <a:ext uri="{FF2B5EF4-FFF2-40B4-BE49-F238E27FC236}">
                <a16:creationId xmlns:a16="http://schemas.microsoft.com/office/drawing/2014/main" id="{5567F28E-2DE5-F092-2686-753CD3AD9BDC}"/>
              </a:ext>
            </a:extLst>
          </p:cNvPr>
          <p:cNvPicPr>
            <a:picLocks noChangeAspect="1"/>
          </p:cNvPicPr>
          <p:nvPr/>
        </p:nvPicPr>
        <p:blipFill rotWithShape="1">
          <a:blip r:embed="rId4">
            <a:extLst>
              <a:ext uri="{28A0092B-C50C-407E-A947-70E740481C1C}">
                <a14:useLocalDpi xmlns:a14="http://schemas.microsoft.com/office/drawing/2010/main" val="0"/>
              </a:ext>
            </a:extLst>
          </a:blip>
          <a:srcRect l="12424" t="11651" r="5324" b="9258"/>
          <a:stretch/>
        </p:blipFill>
        <p:spPr>
          <a:xfrm rot="5400000">
            <a:off x="20844" y="2411794"/>
            <a:ext cx="1714301" cy="1648432"/>
          </a:xfrm>
          <a:prstGeom prst="rect">
            <a:avLst/>
          </a:prstGeom>
        </p:spPr>
      </p:pic>
      <p:pic>
        <p:nvPicPr>
          <p:cNvPr id="26" name="Picture 25" descr="A picture containing text, fast food, snack, indoor&#10;&#10;Description automatically generated">
            <a:extLst>
              <a:ext uri="{FF2B5EF4-FFF2-40B4-BE49-F238E27FC236}">
                <a16:creationId xmlns:a16="http://schemas.microsoft.com/office/drawing/2014/main" id="{2283A77B-5B60-759F-B9AF-5DC0D515E4E0}"/>
              </a:ext>
            </a:extLst>
          </p:cNvPr>
          <p:cNvPicPr>
            <a:picLocks noChangeAspect="1"/>
          </p:cNvPicPr>
          <p:nvPr/>
        </p:nvPicPr>
        <p:blipFill rotWithShape="1">
          <a:blip r:embed="rId5">
            <a:extLst>
              <a:ext uri="{28A0092B-C50C-407E-A947-70E740481C1C}">
                <a14:useLocalDpi xmlns:a14="http://schemas.microsoft.com/office/drawing/2010/main" val="0"/>
              </a:ext>
            </a:extLst>
          </a:blip>
          <a:srcRect l="9258" t="10606" r="14798" b="12424"/>
          <a:stretch/>
        </p:blipFill>
        <p:spPr>
          <a:xfrm>
            <a:off x="8699292" y="3218736"/>
            <a:ext cx="1602511" cy="1624151"/>
          </a:xfrm>
          <a:prstGeom prst="rect">
            <a:avLst/>
          </a:prstGeom>
        </p:spPr>
      </p:pic>
      <p:pic>
        <p:nvPicPr>
          <p:cNvPr id="28" name="Picture 27" descr="A picture containing text, food, indoor, invertebrate&#10;&#10;Description automatically generated">
            <a:extLst>
              <a:ext uri="{FF2B5EF4-FFF2-40B4-BE49-F238E27FC236}">
                <a16:creationId xmlns:a16="http://schemas.microsoft.com/office/drawing/2014/main" id="{06C7B92B-B6AF-961D-EFD0-9D9DA795DEA2}"/>
              </a:ext>
            </a:extLst>
          </p:cNvPr>
          <p:cNvPicPr>
            <a:picLocks noChangeAspect="1"/>
          </p:cNvPicPr>
          <p:nvPr/>
        </p:nvPicPr>
        <p:blipFill rotWithShape="1">
          <a:blip r:embed="rId6">
            <a:extLst>
              <a:ext uri="{28A0092B-C50C-407E-A947-70E740481C1C}">
                <a14:useLocalDpi xmlns:a14="http://schemas.microsoft.com/office/drawing/2010/main" val="0"/>
              </a:ext>
            </a:extLst>
          </a:blip>
          <a:srcRect l="10265" t="12348" r="11651" b="6894"/>
          <a:stretch/>
        </p:blipFill>
        <p:spPr>
          <a:xfrm>
            <a:off x="3485181" y="3241222"/>
            <a:ext cx="1689762" cy="1747619"/>
          </a:xfrm>
          <a:prstGeom prst="rect">
            <a:avLst/>
          </a:prstGeom>
        </p:spPr>
      </p:pic>
      <p:pic>
        <p:nvPicPr>
          <p:cNvPr id="30" name="Picture 29" descr="A picture containing text, food, indoor, display&#10;&#10;Description automatically generated">
            <a:extLst>
              <a:ext uri="{FF2B5EF4-FFF2-40B4-BE49-F238E27FC236}">
                <a16:creationId xmlns:a16="http://schemas.microsoft.com/office/drawing/2014/main" id="{6E13EAA4-1392-6DCF-EDCE-455C400F1D6D}"/>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4243" r="10719" b="7652"/>
          <a:stretch/>
        </p:blipFill>
        <p:spPr>
          <a:xfrm>
            <a:off x="10346633" y="4159238"/>
            <a:ext cx="1678525" cy="1659207"/>
          </a:xfrm>
          <a:prstGeom prst="rect">
            <a:avLst/>
          </a:prstGeom>
        </p:spPr>
      </p:pic>
      <p:pic>
        <p:nvPicPr>
          <p:cNvPr id="32" name="Picture 31" descr="A picture containing food, snack, kitchenware, text&#10;&#10;Description automatically generated">
            <a:extLst>
              <a:ext uri="{FF2B5EF4-FFF2-40B4-BE49-F238E27FC236}">
                <a16:creationId xmlns:a16="http://schemas.microsoft.com/office/drawing/2014/main" id="{46CA3F87-3A55-1927-250F-EEAE18CF6D4B}"/>
              </a:ext>
            </a:extLst>
          </p:cNvPr>
          <p:cNvPicPr>
            <a:picLocks noChangeAspect="1"/>
          </p:cNvPicPr>
          <p:nvPr/>
        </p:nvPicPr>
        <p:blipFill rotWithShape="1">
          <a:blip r:embed="rId8">
            <a:extLst>
              <a:ext uri="{28A0092B-C50C-407E-A947-70E740481C1C}">
                <a14:useLocalDpi xmlns:a14="http://schemas.microsoft.com/office/drawing/2010/main" val="0"/>
              </a:ext>
            </a:extLst>
          </a:blip>
          <a:srcRect l="14622" t="12112" r="6060" b="12399"/>
          <a:stretch/>
        </p:blipFill>
        <p:spPr>
          <a:xfrm rot="5400000">
            <a:off x="10314624" y="499441"/>
            <a:ext cx="1725518" cy="1642209"/>
          </a:xfrm>
          <a:prstGeom prst="rect">
            <a:avLst/>
          </a:prstGeom>
        </p:spPr>
      </p:pic>
      <p:pic>
        <p:nvPicPr>
          <p:cNvPr id="34" name="Picture 33" descr="A picture containing text, indoor&#10;&#10;Description automatically generated">
            <a:extLst>
              <a:ext uri="{FF2B5EF4-FFF2-40B4-BE49-F238E27FC236}">
                <a16:creationId xmlns:a16="http://schemas.microsoft.com/office/drawing/2014/main" id="{30628B1B-F79B-2802-D592-18C9A76157C1}"/>
              </a:ext>
            </a:extLst>
          </p:cNvPr>
          <p:cNvPicPr>
            <a:picLocks noChangeAspect="1"/>
          </p:cNvPicPr>
          <p:nvPr/>
        </p:nvPicPr>
        <p:blipFill rotWithShape="1">
          <a:blip r:embed="rId9">
            <a:extLst>
              <a:ext uri="{28A0092B-C50C-407E-A947-70E740481C1C}">
                <a14:useLocalDpi xmlns:a14="http://schemas.microsoft.com/office/drawing/2010/main" val="0"/>
              </a:ext>
            </a:extLst>
          </a:blip>
          <a:srcRect l="14923" t="15788" r="7198" b="10955"/>
          <a:stretch/>
        </p:blipFill>
        <p:spPr>
          <a:xfrm rot="5400000">
            <a:off x="5200504" y="1506994"/>
            <a:ext cx="1725521" cy="1623132"/>
          </a:xfrm>
          <a:prstGeom prst="rect">
            <a:avLst/>
          </a:prstGeom>
        </p:spPr>
      </p:pic>
      <p:pic>
        <p:nvPicPr>
          <p:cNvPr id="36" name="Picture 35" descr="A plate of oysters on a black surface&#10;&#10;Description automatically generated with low confidence">
            <a:extLst>
              <a:ext uri="{FF2B5EF4-FFF2-40B4-BE49-F238E27FC236}">
                <a16:creationId xmlns:a16="http://schemas.microsoft.com/office/drawing/2014/main" id="{E51C9A58-6C54-9345-81BF-72ADD5E6EA68}"/>
              </a:ext>
            </a:extLst>
          </p:cNvPr>
          <p:cNvPicPr>
            <a:picLocks noChangeAspect="1"/>
          </p:cNvPicPr>
          <p:nvPr/>
        </p:nvPicPr>
        <p:blipFill rotWithShape="1">
          <a:blip r:embed="rId10">
            <a:extLst>
              <a:ext uri="{28A0092B-C50C-407E-A947-70E740481C1C}">
                <a14:useLocalDpi xmlns:a14="http://schemas.microsoft.com/office/drawing/2010/main" val="0"/>
              </a:ext>
            </a:extLst>
          </a:blip>
          <a:srcRect l="9823" t="7273" r="9281" b="11288"/>
          <a:stretch/>
        </p:blipFill>
        <p:spPr>
          <a:xfrm>
            <a:off x="3483566" y="1436288"/>
            <a:ext cx="1713985" cy="1725519"/>
          </a:xfrm>
          <a:prstGeom prst="rect">
            <a:avLst/>
          </a:prstGeom>
        </p:spPr>
      </p:pic>
      <p:pic>
        <p:nvPicPr>
          <p:cNvPr id="38" name="Picture 37" descr="A picture containing text, snack, fast food, indoor&#10;&#10;Description automatically generated">
            <a:extLst>
              <a:ext uri="{FF2B5EF4-FFF2-40B4-BE49-F238E27FC236}">
                <a16:creationId xmlns:a16="http://schemas.microsoft.com/office/drawing/2014/main" id="{274161A9-43BD-C294-A56A-EAE083ABC57F}"/>
              </a:ext>
            </a:extLst>
          </p:cNvPr>
          <p:cNvPicPr>
            <a:picLocks noChangeAspect="1"/>
          </p:cNvPicPr>
          <p:nvPr/>
        </p:nvPicPr>
        <p:blipFill rotWithShape="1">
          <a:blip r:embed="rId11">
            <a:extLst>
              <a:ext uri="{28A0092B-C50C-407E-A947-70E740481C1C}">
                <a14:useLocalDpi xmlns:a14="http://schemas.microsoft.com/office/drawing/2010/main" val="0"/>
              </a:ext>
            </a:extLst>
          </a:blip>
          <a:srcRect l="9066" t="14470" r="14570" b="3235"/>
          <a:stretch/>
        </p:blipFill>
        <p:spPr>
          <a:xfrm>
            <a:off x="10346633" y="2229519"/>
            <a:ext cx="1704851" cy="1837288"/>
          </a:xfrm>
          <a:prstGeom prst="rect">
            <a:avLst/>
          </a:prstGeom>
        </p:spPr>
      </p:pic>
      <p:pic>
        <p:nvPicPr>
          <p:cNvPr id="40" name="Picture 39" descr="A picture containing text, indoor, display, food&#10;&#10;Description automatically generated">
            <a:extLst>
              <a:ext uri="{FF2B5EF4-FFF2-40B4-BE49-F238E27FC236}">
                <a16:creationId xmlns:a16="http://schemas.microsoft.com/office/drawing/2014/main" id="{92BD250D-F269-82BC-F943-38E2ED720B2B}"/>
              </a:ext>
            </a:extLst>
          </p:cNvPr>
          <p:cNvPicPr>
            <a:picLocks noChangeAspect="1"/>
          </p:cNvPicPr>
          <p:nvPr/>
        </p:nvPicPr>
        <p:blipFill rotWithShape="1">
          <a:blip r:embed="rId12">
            <a:extLst>
              <a:ext uri="{28A0092B-C50C-407E-A947-70E740481C1C}">
                <a14:useLocalDpi xmlns:a14="http://schemas.microsoft.com/office/drawing/2010/main" val="0"/>
              </a:ext>
            </a:extLst>
          </a:blip>
          <a:srcRect l="11943" t="13863" r="9990" b="5324"/>
          <a:stretch/>
        </p:blipFill>
        <p:spPr>
          <a:xfrm>
            <a:off x="8715343" y="1488956"/>
            <a:ext cx="1599620" cy="1659207"/>
          </a:xfrm>
          <a:prstGeom prst="rect">
            <a:avLst/>
          </a:prstGeom>
        </p:spPr>
      </p:pic>
      <p:pic>
        <p:nvPicPr>
          <p:cNvPr id="42" name="Picture 41" descr="A picture containing text, food, indoor, display&#10;&#10;Description automatically generated">
            <a:extLst>
              <a:ext uri="{FF2B5EF4-FFF2-40B4-BE49-F238E27FC236}">
                <a16:creationId xmlns:a16="http://schemas.microsoft.com/office/drawing/2014/main" id="{6AA5B555-BE98-0AC0-8D65-C18BDAE0A283}"/>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5242928" y="3236010"/>
            <a:ext cx="1626935" cy="1679218"/>
          </a:xfrm>
          <a:prstGeom prst="rect">
            <a:avLst/>
          </a:prstGeom>
        </p:spPr>
      </p:pic>
      <p:pic>
        <p:nvPicPr>
          <p:cNvPr id="2" name="Picture 2" descr="Blue Point Oyster Crassostrea Virginica Sw - Shell Clipart (#1637824) -  PikPng">
            <a:extLst>
              <a:ext uri="{FF2B5EF4-FFF2-40B4-BE49-F238E27FC236}">
                <a16:creationId xmlns:a16="http://schemas.microsoft.com/office/drawing/2014/main" id="{127FA81E-48DE-65AC-145D-3FF10548196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0890413" y="6004654"/>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lue Point Oyster Crassostrea Virginica Sw - Shell Clipart (#1637824) -  PikPng">
            <a:extLst>
              <a:ext uri="{FF2B5EF4-FFF2-40B4-BE49-F238E27FC236}">
                <a16:creationId xmlns:a16="http://schemas.microsoft.com/office/drawing/2014/main" id="{E78B9256-A05A-E3DE-C745-74C100899CD4}"/>
              </a:ext>
            </a:extLst>
          </p:cNvPr>
          <p:cNvPicPr>
            <a:picLocks noChangeAspect="1" noChangeArrowheads="1"/>
          </p:cNvPicPr>
          <p:nvPr/>
        </p:nvPicPr>
        <p:blipFill>
          <a:blip r:embed="rId16">
            <a:alphaModFix/>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042563"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lue Point Oyster Crassostrea Virginica Sw - Shell Clipart (#1637824) -  PikPng">
            <a:extLst>
              <a:ext uri="{FF2B5EF4-FFF2-40B4-BE49-F238E27FC236}">
                <a16:creationId xmlns:a16="http://schemas.microsoft.com/office/drawing/2014/main" id="{3E741C28-535E-2402-1D89-975F9BA229D6}"/>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373599"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lue Point Oyster Crassostrea Virginica Sw - Shell Clipart (#1637824) -  PikPng">
            <a:extLst>
              <a:ext uri="{FF2B5EF4-FFF2-40B4-BE49-F238E27FC236}">
                <a16:creationId xmlns:a16="http://schemas.microsoft.com/office/drawing/2014/main" id="{87C8E062-A1E8-3D28-CD5D-A7268BCB3D12}"/>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5689930"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lue Point Oyster Crassostrea Virginica Sw - Shell Clipart (#1637824) -  PikPng">
            <a:extLst>
              <a:ext uri="{FF2B5EF4-FFF2-40B4-BE49-F238E27FC236}">
                <a16:creationId xmlns:a16="http://schemas.microsoft.com/office/drawing/2014/main" id="{8B1841E2-CDF7-B817-72F9-5AB26C045930}"/>
              </a:ext>
            </a:extLst>
          </p:cNvPr>
          <p:cNvPicPr>
            <a:picLocks noChangeAspect="1" noChangeArrowheads="1"/>
          </p:cNvPicPr>
          <p:nvPr/>
        </p:nvPicPr>
        <p:blipFill>
          <a:blip r:embed="rId19">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3086" y="5142156"/>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2A490649-397C-9046-9E04-1104F3AE66B7}"/>
              </a:ext>
            </a:extLst>
          </p:cNvPr>
          <p:cNvPicPr>
            <a:picLocks noChangeAspect="1" noChangeArrowheads="1"/>
          </p:cNvPicPr>
          <p:nvPr/>
        </p:nvPicPr>
        <p:blipFill>
          <a:blip r:embed="rId19">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106426"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lue Point Oyster Crassostrea Virginica Sw - Shell Clipart (#1637824) -  PikPng">
            <a:extLst>
              <a:ext uri="{FF2B5EF4-FFF2-40B4-BE49-F238E27FC236}">
                <a16:creationId xmlns:a16="http://schemas.microsoft.com/office/drawing/2014/main" id="{51CB3179-CA60-380B-D8E9-B92D943FBD35}"/>
              </a:ext>
            </a:extLst>
          </p:cNvPr>
          <p:cNvPicPr>
            <a:picLocks noChangeAspect="1" noChangeArrowheads="1"/>
          </p:cNvPicPr>
          <p:nvPr/>
        </p:nvPicPr>
        <p:blipFill>
          <a:blip r:embed="rId19">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243" y="423937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399BB6-30E4-CEC3-1D19-E59EADAE5DF4}"/>
              </a:ext>
            </a:extLst>
          </p:cNvPr>
          <p:cNvSpPr txBox="1"/>
          <p:nvPr/>
        </p:nvSpPr>
        <p:spPr>
          <a:xfrm>
            <a:off x="5798507" y="2092485"/>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14" name="TextBox 13">
            <a:extLst>
              <a:ext uri="{FF2B5EF4-FFF2-40B4-BE49-F238E27FC236}">
                <a16:creationId xmlns:a16="http://schemas.microsoft.com/office/drawing/2014/main" id="{418C64D7-4D8A-F3D1-B642-8D09E439F3C2}"/>
              </a:ext>
            </a:extLst>
          </p:cNvPr>
          <p:cNvSpPr txBox="1"/>
          <p:nvPr/>
        </p:nvSpPr>
        <p:spPr>
          <a:xfrm>
            <a:off x="2291588" y="294362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15" name="TextBox 14">
            <a:extLst>
              <a:ext uri="{FF2B5EF4-FFF2-40B4-BE49-F238E27FC236}">
                <a16:creationId xmlns:a16="http://schemas.microsoft.com/office/drawing/2014/main" id="{5A83C8FE-7BFB-4835-1B4B-D7F8A8B8CAD6}"/>
              </a:ext>
            </a:extLst>
          </p:cNvPr>
          <p:cNvSpPr txBox="1"/>
          <p:nvPr/>
        </p:nvSpPr>
        <p:spPr>
          <a:xfrm>
            <a:off x="9371981" y="3666659"/>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16" name="TextBox 15">
            <a:extLst>
              <a:ext uri="{FF2B5EF4-FFF2-40B4-BE49-F238E27FC236}">
                <a16:creationId xmlns:a16="http://schemas.microsoft.com/office/drawing/2014/main" id="{7BC3A694-FB3B-81B4-616F-185A21644221}"/>
              </a:ext>
            </a:extLst>
          </p:cNvPr>
          <p:cNvSpPr txBox="1"/>
          <p:nvPr/>
        </p:nvSpPr>
        <p:spPr>
          <a:xfrm>
            <a:off x="4061093" y="3783231"/>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7" name="TextBox 16">
            <a:extLst>
              <a:ext uri="{FF2B5EF4-FFF2-40B4-BE49-F238E27FC236}">
                <a16:creationId xmlns:a16="http://schemas.microsoft.com/office/drawing/2014/main" id="{F848C2D0-905D-D2E8-2217-110921BFE060}"/>
              </a:ext>
            </a:extLst>
          </p:cNvPr>
          <p:cNvSpPr txBox="1"/>
          <p:nvPr/>
        </p:nvSpPr>
        <p:spPr>
          <a:xfrm>
            <a:off x="572711" y="298863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8" name="TextBox 17">
            <a:extLst>
              <a:ext uri="{FF2B5EF4-FFF2-40B4-BE49-F238E27FC236}">
                <a16:creationId xmlns:a16="http://schemas.microsoft.com/office/drawing/2014/main" id="{0E8F45C7-6AF8-ECCF-BE5A-D03DC7190472}"/>
              </a:ext>
            </a:extLst>
          </p:cNvPr>
          <p:cNvSpPr txBox="1"/>
          <p:nvPr/>
        </p:nvSpPr>
        <p:spPr>
          <a:xfrm>
            <a:off x="10984191" y="108272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9" name="TextBox 18">
            <a:extLst>
              <a:ext uri="{FF2B5EF4-FFF2-40B4-BE49-F238E27FC236}">
                <a16:creationId xmlns:a16="http://schemas.microsoft.com/office/drawing/2014/main" id="{54794113-279F-482B-B241-E62164C05233}"/>
              </a:ext>
            </a:extLst>
          </p:cNvPr>
          <p:cNvSpPr txBox="1"/>
          <p:nvPr/>
        </p:nvSpPr>
        <p:spPr>
          <a:xfrm>
            <a:off x="11019047" y="4696453"/>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34C4B7EB-9077-9B0D-CC42-79AB0F5526D3}"/>
              </a:ext>
            </a:extLst>
          </p:cNvPr>
          <p:cNvSpPr txBox="1"/>
          <p:nvPr/>
        </p:nvSpPr>
        <p:spPr>
          <a:xfrm>
            <a:off x="3972511" y="2035612"/>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3" name="TextBox 22">
            <a:extLst>
              <a:ext uri="{FF2B5EF4-FFF2-40B4-BE49-F238E27FC236}">
                <a16:creationId xmlns:a16="http://schemas.microsoft.com/office/drawing/2014/main" id="{70D89F0A-D5E9-335F-59A3-A8D566D3DB80}"/>
              </a:ext>
            </a:extLst>
          </p:cNvPr>
          <p:cNvSpPr txBox="1"/>
          <p:nvPr/>
        </p:nvSpPr>
        <p:spPr>
          <a:xfrm>
            <a:off x="10867613" y="286941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5" name="TextBox 24">
            <a:extLst>
              <a:ext uri="{FF2B5EF4-FFF2-40B4-BE49-F238E27FC236}">
                <a16:creationId xmlns:a16="http://schemas.microsoft.com/office/drawing/2014/main" id="{C03F4F84-71A7-E622-5B6D-76478E86EFF0}"/>
              </a:ext>
            </a:extLst>
          </p:cNvPr>
          <p:cNvSpPr txBox="1"/>
          <p:nvPr/>
        </p:nvSpPr>
        <p:spPr>
          <a:xfrm>
            <a:off x="9210710" y="200665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7" name="TextBox 26">
            <a:extLst>
              <a:ext uri="{FF2B5EF4-FFF2-40B4-BE49-F238E27FC236}">
                <a16:creationId xmlns:a16="http://schemas.microsoft.com/office/drawing/2014/main" id="{F4B15D16-5DE4-CADB-01D3-8CA4B416CEBE}"/>
              </a:ext>
            </a:extLst>
          </p:cNvPr>
          <p:cNvSpPr txBox="1"/>
          <p:nvPr/>
        </p:nvSpPr>
        <p:spPr>
          <a:xfrm>
            <a:off x="5644065" y="3738423"/>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B2205CA5-D4B6-A4EF-8A52-128CFF644BA3}"/>
              </a:ext>
            </a:extLst>
          </p:cNvPr>
          <p:cNvSpPr txBox="1"/>
          <p:nvPr/>
        </p:nvSpPr>
        <p:spPr>
          <a:xfrm>
            <a:off x="7449693" y="2840022"/>
            <a:ext cx="667406"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3471592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1295902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66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430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668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6" name="Group 15">
            <a:extLst>
              <a:ext uri="{FF2B5EF4-FFF2-40B4-BE49-F238E27FC236}">
                <a16:creationId xmlns:a16="http://schemas.microsoft.com/office/drawing/2014/main" id="{73D8AEDF-90EE-B246-403B-E5EBB8FAD446}"/>
              </a:ext>
            </a:extLst>
          </p:cNvPr>
          <p:cNvGrpSpPr/>
          <p:nvPr/>
        </p:nvGrpSpPr>
        <p:grpSpPr>
          <a:xfrm>
            <a:off x="8468537" y="40165"/>
            <a:ext cx="3474934" cy="6777669"/>
            <a:chOff x="6991644" y="858128"/>
            <a:chExt cx="2438024" cy="5333034"/>
          </a:xfrm>
        </p:grpSpPr>
        <p:pic>
          <p:nvPicPr>
            <p:cNvPr id="5" name="Picture 4">
              <a:extLst>
                <a:ext uri="{FF2B5EF4-FFF2-40B4-BE49-F238E27FC236}">
                  <a16:creationId xmlns:a16="http://schemas.microsoft.com/office/drawing/2014/main" id="{85A9FF9E-563D-AE14-B865-68BCB2571F37}"/>
                </a:ext>
              </a:extLst>
            </p:cNvPr>
            <p:cNvPicPr>
              <a:picLocks noChangeAspect="1"/>
            </p:cNvPicPr>
            <p:nvPr/>
          </p:nvPicPr>
          <p:blipFill rotWithShape="1">
            <a:blip r:embed="rId3"/>
            <a:srcRect l="55714" t="55745" r="4709" b="9003"/>
            <a:stretch/>
          </p:blipFill>
          <p:spPr>
            <a:xfrm>
              <a:off x="7074946" y="4425665"/>
              <a:ext cx="2354721" cy="1765497"/>
            </a:xfrm>
            <a:prstGeom prst="rect">
              <a:avLst/>
            </a:prstGeom>
          </p:spPr>
        </p:pic>
        <p:pic>
          <p:nvPicPr>
            <p:cNvPr id="13" name="Picture 12">
              <a:extLst>
                <a:ext uri="{FF2B5EF4-FFF2-40B4-BE49-F238E27FC236}">
                  <a16:creationId xmlns:a16="http://schemas.microsoft.com/office/drawing/2014/main" id="{F91D7C4C-6AC9-0634-BED1-FDCFD3509B7F}"/>
                </a:ext>
              </a:extLst>
            </p:cNvPr>
            <p:cNvPicPr>
              <a:picLocks noChangeAspect="1"/>
            </p:cNvPicPr>
            <p:nvPr/>
          </p:nvPicPr>
          <p:blipFill rotWithShape="1">
            <a:blip r:embed="rId3"/>
            <a:srcRect l="5654" t="55510" r="54769" b="9237"/>
            <a:stretch/>
          </p:blipFill>
          <p:spPr>
            <a:xfrm>
              <a:off x="7074947" y="2627828"/>
              <a:ext cx="2354721" cy="1765497"/>
            </a:xfrm>
            <a:prstGeom prst="rect">
              <a:avLst/>
            </a:prstGeom>
          </p:spPr>
        </p:pic>
        <p:pic>
          <p:nvPicPr>
            <p:cNvPr id="14" name="Picture 13">
              <a:extLst>
                <a:ext uri="{FF2B5EF4-FFF2-40B4-BE49-F238E27FC236}">
                  <a16:creationId xmlns:a16="http://schemas.microsoft.com/office/drawing/2014/main" id="{86A9A206-088E-D832-0BF2-3DECC89780B4}"/>
                </a:ext>
              </a:extLst>
            </p:cNvPr>
            <p:cNvPicPr>
              <a:picLocks noChangeAspect="1"/>
            </p:cNvPicPr>
            <p:nvPr/>
          </p:nvPicPr>
          <p:blipFill rotWithShape="1">
            <a:blip r:embed="rId3"/>
            <a:srcRect l="55201" t="5136" r="4437" b="60173"/>
            <a:stretch/>
          </p:blipFill>
          <p:spPr>
            <a:xfrm>
              <a:off x="6991644" y="858128"/>
              <a:ext cx="2401394" cy="1737360"/>
            </a:xfrm>
            <a:prstGeom prst="rect">
              <a:avLst/>
            </a:prstGeom>
          </p:spPr>
        </p:pic>
      </p:grpSp>
      <p:pic>
        <p:nvPicPr>
          <p:cNvPr id="15" name="Picture 14">
            <a:extLst>
              <a:ext uri="{FF2B5EF4-FFF2-40B4-BE49-F238E27FC236}">
                <a16:creationId xmlns:a16="http://schemas.microsoft.com/office/drawing/2014/main" id="{5B37BDB4-8B5F-3E17-63FF-46BEEBF9FC93}"/>
              </a:ext>
            </a:extLst>
          </p:cNvPr>
          <p:cNvPicPr>
            <a:picLocks noChangeAspect="1"/>
          </p:cNvPicPr>
          <p:nvPr/>
        </p:nvPicPr>
        <p:blipFill rotWithShape="1">
          <a:blip r:embed="rId3"/>
          <a:srcRect l="504" t="5043" r="54335" b="58160"/>
          <a:stretch/>
        </p:blipFill>
        <p:spPr>
          <a:xfrm>
            <a:off x="58553" y="1442627"/>
            <a:ext cx="6397854" cy="4388058"/>
          </a:xfrm>
          <a:prstGeom prst="rect">
            <a:avLst/>
          </a:prstGeom>
        </p:spPr>
      </p:pic>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3275071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88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5D13-7F40-6C6B-5868-F1D2BEBED49D}"/>
              </a:ext>
            </a:extLst>
          </p:cNvPr>
          <p:cNvSpPr>
            <a:spLocks noGrp="1"/>
          </p:cNvSpPr>
          <p:nvPr>
            <p:ph type="title"/>
          </p:nvPr>
        </p:nvSpPr>
        <p:spPr>
          <a:xfrm>
            <a:off x="351062" y="270813"/>
            <a:ext cx="6493083" cy="2015187"/>
          </a:xfrm>
        </p:spPr>
        <p:txBody>
          <a:bodyPr>
            <a:normAutofit fontScale="90000"/>
          </a:bodyPr>
          <a:lstStyle/>
          <a:p>
            <a:r>
              <a:rPr lang="en-US" dirty="0"/>
              <a:t>Shell wt. and SA have very tight relationship; no apparent grouping by TA or S… shell composition is similar</a:t>
            </a:r>
          </a:p>
        </p:txBody>
      </p:sp>
      <p:pic>
        <p:nvPicPr>
          <p:cNvPr id="5" name="Picture 4">
            <a:extLst>
              <a:ext uri="{FF2B5EF4-FFF2-40B4-BE49-F238E27FC236}">
                <a16:creationId xmlns:a16="http://schemas.microsoft.com/office/drawing/2014/main" id="{FD614A94-7028-280F-5E62-5C5FD2878E78}"/>
              </a:ext>
            </a:extLst>
          </p:cNvPr>
          <p:cNvPicPr>
            <a:picLocks noChangeAspect="1"/>
          </p:cNvPicPr>
          <p:nvPr/>
        </p:nvPicPr>
        <p:blipFill rotWithShape="1">
          <a:blip r:embed="rId2"/>
          <a:srcRect t="10684"/>
          <a:stretch/>
        </p:blipFill>
        <p:spPr>
          <a:xfrm>
            <a:off x="351062" y="2486890"/>
            <a:ext cx="5472047" cy="3913909"/>
          </a:xfrm>
          <a:prstGeom prst="rect">
            <a:avLst/>
          </a:prstGeom>
        </p:spPr>
      </p:pic>
      <p:pic>
        <p:nvPicPr>
          <p:cNvPr id="7" name="Picture 6">
            <a:extLst>
              <a:ext uri="{FF2B5EF4-FFF2-40B4-BE49-F238E27FC236}">
                <a16:creationId xmlns:a16="http://schemas.microsoft.com/office/drawing/2014/main" id="{90A85FBA-8D45-2047-4908-EC0F67C76287}"/>
              </a:ext>
            </a:extLst>
          </p:cNvPr>
          <p:cNvPicPr>
            <a:picLocks noChangeAspect="1"/>
          </p:cNvPicPr>
          <p:nvPr/>
        </p:nvPicPr>
        <p:blipFill rotWithShape="1">
          <a:blip r:embed="rId3"/>
          <a:srcRect l="6367" t="10775" b="11739"/>
          <a:stretch/>
        </p:blipFill>
        <p:spPr>
          <a:xfrm>
            <a:off x="6989618" y="138546"/>
            <a:ext cx="4630508" cy="3068781"/>
          </a:xfrm>
          <a:prstGeom prst="rect">
            <a:avLst/>
          </a:prstGeom>
        </p:spPr>
      </p:pic>
      <p:pic>
        <p:nvPicPr>
          <p:cNvPr id="9" name="Picture 8">
            <a:extLst>
              <a:ext uri="{FF2B5EF4-FFF2-40B4-BE49-F238E27FC236}">
                <a16:creationId xmlns:a16="http://schemas.microsoft.com/office/drawing/2014/main" id="{726D8B16-D706-8BEC-9D8B-7D453F32E8FC}"/>
              </a:ext>
            </a:extLst>
          </p:cNvPr>
          <p:cNvPicPr>
            <a:picLocks noChangeAspect="1"/>
          </p:cNvPicPr>
          <p:nvPr/>
        </p:nvPicPr>
        <p:blipFill rotWithShape="1">
          <a:blip r:embed="rId4"/>
          <a:srcRect l="6723" t="16162" b="12424"/>
          <a:stretch/>
        </p:blipFill>
        <p:spPr>
          <a:xfrm>
            <a:off x="6963454" y="3429000"/>
            <a:ext cx="4682836" cy="2871132"/>
          </a:xfrm>
          <a:prstGeom prst="rect">
            <a:avLst/>
          </a:prstGeom>
        </p:spPr>
      </p:pic>
    </p:spTree>
    <p:extLst>
      <p:ext uri="{BB962C8B-B14F-4D97-AF65-F5344CB8AC3E}">
        <p14:creationId xmlns:p14="http://schemas.microsoft.com/office/powerpoint/2010/main" val="434719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8D1469-FA9E-7F97-B913-485FDADCF200}"/>
              </a:ext>
            </a:extLst>
          </p:cNvPr>
          <p:cNvSpPr>
            <a:spLocks noGrp="1"/>
          </p:cNvSpPr>
          <p:nvPr>
            <p:ph idx="1"/>
          </p:nvPr>
        </p:nvSpPr>
        <p:spPr>
          <a:xfrm>
            <a:off x="8001000" y="367434"/>
            <a:ext cx="3574473" cy="6047220"/>
          </a:xfrm>
        </p:spPr>
        <p:txBody>
          <a:bodyPr>
            <a:normAutofit lnSpcReduction="10000"/>
          </a:bodyPr>
          <a:lstStyle/>
          <a:p>
            <a:r>
              <a:rPr lang="en-US" dirty="0"/>
              <a:t>Relationship between size and organic content.. Did not change among different size classes</a:t>
            </a:r>
          </a:p>
          <a:p>
            <a:r>
              <a:rPr lang="en-US" dirty="0"/>
              <a:t>Larger SA had higher prop of shell as OC matter, makes sense with surface area drive growth</a:t>
            </a:r>
          </a:p>
          <a:p>
            <a:r>
              <a:rPr lang="en-US" dirty="0"/>
              <a:t>Also suggests that TA nor S strongly dictated the prevalence of a substantial organic layer on shells</a:t>
            </a:r>
          </a:p>
          <a:p>
            <a:pPr lvl="1"/>
            <a:endParaRPr lang="en-US" dirty="0"/>
          </a:p>
        </p:txBody>
      </p:sp>
      <p:pic>
        <p:nvPicPr>
          <p:cNvPr id="5" name="Picture 4">
            <a:extLst>
              <a:ext uri="{FF2B5EF4-FFF2-40B4-BE49-F238E27FC236}">
                <a16:creationId xmlns:a16="http://schemas.microsoft.com/office/drawing/2014/main" id="{325B5A6F-43A7-DDF6-5BF9-7F14A46364D4}"/>
              </a:ext>
            </a:extLst>
          </p:cNvPr>
          <p:cNvPicPr>
            <a:picLocks noChangeAspect="1"/>
          </p:cNvPicPr>
          <p:nvPr/>
        </p:nvPicPr>
        <p:blipFill rotWithShape="1">
          <a:blip r:embed="rId2"/>
          <a:srcRect t="14988" r="5110"/>
          <a:stretch/>
        </p:blipFill>
        <p:spPr>
          <a:xfrm>
            <a:off x="199237" y="841808"/>
            <a:ext cx="7751482" cy="5098472"/>
          </a:xfrm>
          <a:prstGeom prst="rect">
            <a:avLst/>
          </a:prstGeom>
        </p:spPr>
      </p:pic>
    </p:spTree>
    <p:extLst>
      <p:ext uri="{BB962C8B-B14F-4D97-AF65-F5344CB8AC3E}">
        <p14:creationId xmlns:p14="http://schemas.microsoft.com/office/powerpoint/2010/main" val="864073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204C67-F45A-6553-9B45-3F93951665FA}"/>
              </a:ext>
            </a:extLst>
          </p:cNvPr>
          <p:cNvSpPr>
            <a:spLocks noGrp="1"/>
          </p:cNvSpPr>
          <p:nvPr>
            <p:ph idx="1"/>
          </p:nvPr>
        </p:nvSpPr>
        <p:spPr>
          <a:xfrm>
            <a:off x="838200" y="1624735"/>
            <a:ext cx="10515600" cy="4351338"/>
          </a:xfrm>
        </p:spPr>
        <p:txBody>
          <a:bodyPr/>
          <a:lstStyle/>
          <a:p>
            <a:pPr marL="0" indent="0">
              <a:buNone/>
            </a:pPr>
            <a:r>
              <a:rPr lang="en-US" dirty="0"/>
              <a:t>Suggesting… the color of the shell, although driven by the presence of periostracum, must also gain color via bacteria/diatom growth</a:t>
            </a:r>
          </a:p>
          <a:p>
            <a:pPr marL="0" indent="0">
              <a:buNone/>
            </a:pPr>
            <a:r>
              <a:rPr lang="en-US" dirty="0"/>
              <a:t>	color loss implications for:</a:t>
            </a:r>
          </a:p>
          <a:p>
            <a:pPr marL="0" indent="0">
              <a:buNone/>
            </a:pPr>
            <a:r>
              <a:rPr lang="en-US" dirty="0"/>
              <a:t>	1. albedo effect/temperature in low tide?</a:t>
            </a:r>
          </a:p>
          <a:p>
            <a:pPr marL="0" indent="0">
              <a:buNone/>
            </a:pPr>
            <a:r>
              <a:rPr lang="en-US" dirty="0"/>
              <a:t>	2. biological layer (vs. organic) between seawater</a:t>
            </a:r>
          </a:p>
          <a:p>
            <a:pPr marL="0" indent="0">
              <a:buNone/>
            </a:pPr>
            <a:r>
              <a:rPr lang="en-US" dirty="0"/>
              <a:t>		</a:t>
            </a:r>
            <a:r>
              <a:rPr lang="en-US" dirty="0" err="1"/>
              <a:t>i</a:t>
            </a:r>
            <a:r>
              <a:rPr lang="en-US" dirty="0"/>
              <a:t>. change interaction with biochemical reactions in benthos</a:t>
            </a:r>
          </a:p>
        </p:txBody>
      </p:sp>
    </p:spTree>
    <p:extLst>
      <p:ext uri="{BB962C8B-B14F-4D97-AF65-F5344CB8AC3E}">
        <p14:creationId xmlns:p14="http://schemas.microsoft.com/office/powerpoint/2010/main" val="607493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82-7E0E-5A07-6908-13FC7A00FB61}"/>
              </a:ext>
            </a:extLst>
          </p:cNvPr>
          <p:cNvSpPr>
            <a:spLocks noGrp="1"/>
          </p:cNvSpPr>
          <p:nvPr>
            <p:ph type="title"/>
          </p:nvPr>
        </p:nvSpPr>
        <p:spPr>
          <a:xfrm>
            <a:off x="688643" y="71697"/>
            <a:ext cx="11192301" cy="1325563"/>
          </a:xfrm>
        </p:spPr>
        <p:txBody>
          <a:bodyPr>
            <a:normAutofit fontScale="90000"/>
          </a:bodyPr>
          <a:lstStyle/>
          <a:p>
            <a:r>
              <a:rPr lang="en-US" dirty="0"/>
              <a:t>Increased TA results in higher SA growth; however, growth rates were higher in low S (not pictured)</a:t>
            </a:r>
          </a:p>
        </p:txBody>
      </p:sp>
      <p:sp>
        <p:nvSpPr>
          <p:cNvPr id="11" name="Content Placeholder 10">
            <a:extLst>
              <a:ext uri="{FF2B5EF4-FFF2-40B4-BE49-F238E27FC236}">
                <a16:creationId xmlns:a16="http://schemas.microsoft.com/office/drawing/2014/main" id="{27333189-6C01-B4E4-0E0B-57F9F802A03D}"/>
              </a:ext>
            </a:extLst>
          </p:cNvPr>
          <p:cNvSpPr>
            <a:spLocks noGrp="1"/>
          </p:cNvSpPr>
          <p:nvPr>
            <p:ph idx="1"/>
          </p:nvPr>
        </p:nvSpPr>
        <p:spPr/>
        <p:txBody>
          <a:bodyPr/>
          <a:lstStyle/>
          <a:p>
            <a:endParaRPr lang="en-US" dirty="0"/>
          </a:p>
        </p:txBody>
      </p:sp>
      <p:pic>
        <p:nvPicPr>
          <p:cNvPr id="13" name="Picture 12">
            <a:extLst>
              <a:ext uri="{FF2B5EF4-FFF2-40B4-BE49-F238E27FC236}">
                <a16:creationId xmlns:a16="http://schemas.microsoft.com/office/drawing/2014/main" id="{FD1DAD39-6A27-F600-67B4-3D17A719832D}"/>
              </a:ext>
            </a:extLst>
          </p:cNvPr>
          <p:cNvPicPr>
            <a:picLocks noChangeAspect="1"/>
          </p:cNvPicPr>
          <p:nvPr/>
        </p:nvPicPr>
        <p:blipFill rotWithShape="1">
          <a:blip r:embed="rId2"/>
          <a:srcRect t="18308" r="9208" b="5324"/>
          <a:stretch/>
        </p:blipFill>
        <p:spPr>
          <a:xfrm>
            <a:off x="320940" y="1255594"/>
            <a:ext cx="5963854" cy="5237281"/>
          </a:xfrm>
          <a:prstGeom prst="rect">
            <a:avLst/>
          </a:prstGeom>
        </p:spPr>
      </p:pic>
      <p:pic>
        <p:nvPicPr>
          <p:cNvPr id="15" name="Picture 14">
            <a:extLst>
              <a:ext uri="{FF2B5EF4-FFF2-40B4-BE49-F238E27FC236}">
                <a16:creationId xmlns:a16="http://schemas.microsoft.com/office/drawing/2014/main" id="{A4D68A23-D215-5622-FBDF-6F525947FBDA}"/>
              </a:ext>
            </a:extLst>
          </p:cNvPr>
          <p:cNvPicPr>
            <a:picLocks noChangeAspect="1"/>
          </p:cNvPicPr>
          <p:nvPr/>
        </p:nvPicPr>
        <p:blipFill rotWithShape="1">
          <a:blip r:embed="rId3"/>
          <a:srcRect t="18308" r="9208" b="5324"/>
          <a:stretch/>
        </p:blipFill>
        <p:spPr>
          <a:xfrm>
            <a:off x="6228146" y="1255593"/>
            <a:ext cx="5963854" cy="5237281"/>
          </a:xfrm>
          <a:prstGeom prst="rect">
            <a:avLst/>
          </a:prstGeom>
        </p:spPr>
      </p:pic>
    </p:spTree>
    <p:extLst>
      <p:ext uri="{BB962C8B-B14F-4D97-AF65-F5344CB8AC3E}">
        <p14:creationId xmlns:p14="http://schemas.microsoft.com/office/powerpoint/2010/main" val="2307585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707F-8293-7CB6-E2CA-3321793D54A0}"/>
              </a:ext>
            </a:extLst>
          </p:cNvPr>
          <p:cNvSpPr>
            <a:spLocks noGrp="1"/>
          </p:cNvSpPr>
          <p:nvPr>
            <p:ph type="title"/>
          </p:nvPr>
        </p:nvSpPr>
        <p:spPr>
          <a:xfrm>
            <a:off x="554440" y="189339"/>
            <a:ext cx="11083119" cy="1325563"/>
          </a:xfrm>
        </p:spPr>
        <p:txBody>
          <a:bodyPr>
            <a:normAutofit fontScale="90000"/>
          </a:bodyPr>
          <a:lstStyle/>
          <a:p>
            <a:r>
              <a:rPr lang="en-US" dirty="0"/>
              <a:t>Lower condition index resulted in higher OC found in the shell</a:t>
            </a:r>
            <a:r>
              <a:rPr lang="en-US" i="1" dirty="0"/>
              <a:t>; increasing TA amplified OC at a given CI </a:t>
            </a:r>
          </a:p>
        </p:txBody>
      </p:sp>
      <p:pic>
        <p:nvPicPr>
          <p:cNvPr id="5" name="Picture 4">
            <a:extLst>
              <a:ext uri="{FF2B5EF4-FFF2-40B4-BE49-F238E27FC236}">
                <a16:creationId xmlns:a16="http://schemas.microsoft.com/office/drawing/2014/main" id="{68CA3A48-DFAE-4A83-B3A6-6EFF6F5FD3C8}"/>
              </a:ext>
            </a:extLst>
          </p:cNvPr>
          <p:cNvPicPr>
            <a:picLocks noChangeAspect="1"/>
          </p:cNvPicPr>
          <p:nvPr/>
        </p:nvPicPr>
        <p:blipFill rotWithShape="1">
          <a:blip r:embed="rId2"/>
          <a:srcRect t="18606" b="5325"/>
          <a:stretch/>
        </p:blipFill>
        <p:spPr>
          <a:xfrm>
            <a:off x="170814" y="1514902"/>
            <a:ext cx="6568688" cy="5216809"/>
          </a:xfrm>
          <a:prstGeom prst="rect">
            <a:avLst/>
          </a:prstGeom>
        </p:spPr>
      </p:pic>
      <p:sp>
        <p:nvSpPr>
          <p:cNvPr id="6" name="Content Placeholder 2">
            <a:extLst>
              <a:ext uri="{FF2B5EF4-FFF2-40B4-BE49-F238E27FC236}">
                <a16:creationId xmlns:a16="http://schemas.microsoft.com/office/drawing/2014/main" id="{0FB2ABBA-59B4-348C-CAB3-B06A65353231}"/>
              </a:ext>
            </a:extLst>
          </p:cNvPr>
          <p:cNvSpPr>
            <a:spLocks noGrp="1"/>
          </p:cNvSpPr>
          <p:nvPr>
            <p:ph idx="1"/>
          </p:nvPr>
        </p:nvSpPr>
        <p:spPr>
          <a:xfrm>
            <a:off x="7124287" y="1593272"/>
            <a:ext cx="4736936" cy="4906241"/>
          </a:xfrm>
        </p:spPr>
        <p:txBody>
          <a:bodyPr>
            <a:normAutofit/>
          </a:bodyPr>
          <a:lstStyle/>
          <a:p>
            <a:pPr>
              <a:buFontTx/>
              <a:buChar char="-"/>
            </a:pPr>
            <a:r>
              <a:rPr lang="en-US" dirty="0"/>
              <a:t>Trade off between CI vs OC</a:t>
            </a:r>
          </a:p>
          <a:p>
            <a:pPr lvl="1">
              <a:buFontTx/>
              <a:buChar char="-"/>
            </a:pPr>
            <a:r>
              <a:rPr lang="en-US" dirty="0"/>
              <a:t>“storage” of reserves vs. “shield”?</a:t>
            </a:r>
          </a:p>
          <a:p>
            <a:pPr lvl="1">
              <a:buFontTx/>
              <a:buChar char="-"/>
            </a:pPr>
            <a:r>
              <a:rPr lang="en-US" dirty="0"/>
              <a:t>Higher TA allows for individuals to create more resistant shells?</a:t>
            </a:r>
          </a:p>
        </p:txBody>
      </p:sp>
    </p:spTree>
    <p:extLst>
      <p:ext uri="{BB962C8B-B14F-4D97-AF65-F5344CB8AC3E}">
        <p14:creationId xmlns:p14="http://schemas.microsoft.com/office/powerpoint/2010/main" val="2064053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9B8B-64C8-B7F5-5275-FCC20337C7FF}"/>
              </a:ext>
            </a:extLst>
          </p:cNvPr>
          <p:cNvSpPr>
            <a:spLocks noGrp="1"/>
          </p:cNvSpPr>
          <p:nvPr>
            <p:ph type="title"/>
          </p:nvPr>
        </p:nvSpPr>
        <p:spPr/>
        <p:txBody>
          <a:bodyPr/>
          <a:lstStyle/>
          <a:p>
            <a:r>
              <a:rPr lang="en-US" dirty="0"/>
              <a:t>No relationship between growth and the amount of OC found in the shell</a:t>
            </a:r>
          </a:p>
        </p:txBody>
      </p:sp>
      <p:pic>
        <p:nvPicPr>
          <p:cNvPr id="5" name="Picture 4">
            <a:extLst>
              <a:ext uri="{FF2B5EF4-FFF2-40B4-BE49-F238E27FC236}">
                <a16:creationId xmlns:a16="http://schemas.microsoft.com/office/drawing/2014/main" id="{C4EBEC80-A188-189C-1E6B-A1EBC66AFABA}"/>
              </a:ext>
            </a:extLst>
          </p:cNvPr>
          <p:cNvPicPr>
            <a:picLocks noChangeAspect="1"/>
          </p:cNvPicPr>
          <p:nvPr/>
        </p:nvPicPr>
        <p:blipFill rotWithShape="1">
          <a:blip r:embed="rId2"/>
          <a:srcRect t="18707" b="4378"/>
          <a:stretch/>
        </p:blipFill>
        <p:spPr>
          <a:xfrm>
            <a:off x="0" y="1514902"/>
            <a:ext cx="6568688" cy="5274859"/>
          </a:xfrm>
          <a:prstGeom prst="rect">
            <a:avLst/>
          </a:prstGeom>
        </p:spPr>
      </p:pic>
      <p:sp>
        <p:nvSpPr>
          <p:cNvPr id="6" name="Content Placeholder 2">
            <a:extLst>
              <a:ext uri="{FF2B5EF4-FFF2-40B4-BE49-F238E27FC236}">
                <a16:creationId xmlns:a16="http://schemas.microsoft.com/office/drawing/2014/main" id="{ABA5691A-3141-53D0-57D3-E7C481451B3F}"/>
              </a:ext>
            </a:extLst>
          </p:cNvPr>
          <p:cNvSpPr>
            <a:spLocks noGrp="1"/>
          </p:cNvSpPr>
          <p:nvPr>
            <p:ph idx="1"/>
          </p:nvPr>
        </p:nvSpPr>
        <p:spPr>
          <a:xfrm>
            <a:off x="7124287" y="1593272"/>
            <a:ext cx="4736936" cy="4906241"/>
          </a:xfrm>
        </p:spPr>
        <p:txBody>
          <a:bodyPr>
            <a:normAutofit/>
          </a:bodyPr>
          <a:lstStyle/>
          <a:p>
            <a:pPr>
              <a:buFontTx/>
              <a:buChar char="-"/>
            </a:pPr>
            <a:r>
              <a:rPr lang="en-US" dirty="0"/>
              <a:t>Overall growth didn’t relate to shell composition…so the surface area of the individual wasn’t related to the composition</a:t>
            </a:r>
          </a:p>
        </p:txBody>
      </p:sp>
    </p:spTree>
    <p:extLst>
      <p:ext uri="{BB962C8B-B14F-4D97-AF65-F5344CB8AC3E}">
        <p14:creationId xmlns:p14="http://schemas.microsoft.com/office/powerpoint/2010/main" val="4242618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90B4-A47F-2655-8E11-CDC7CD9485CA}"/>
              </a:ext>
            </a:extLst>
          </p:cNvPr>
          <p:cNvSpPr>
            <a:spLocks noGrp="1"/>
          </p:cNvSpPr>
          <p:nvPr>
            <p:ph type="title"/>
          </p:nvPr>
        </p:nvSpPr>
        <p:spPr>
          <a:xfrm>
            <a:off x="394647" y="160409"/>
            <a:ext cx="10515600" cy="1325563"/>
          </a:xfrm>
        </p:spPr>
        <p:txBody>
          <a:bodyPr>
            <a:normAutofit fontScale="90000"/>
          </a:bodyPr>
          <a:lstStyle/>
          <a:p>
            <a:r>
              <a:rPr lang="en-US" dirty="0"/>
              <a:t>Shell mass to SA relationship was not impacted by TA or S by the last day of acclimation</a:t>
            </a:r>
          </a:p>
        </p:txBody>
      </p:sp>
      <p:grpSp>
        <p:nvGrpSpPr>
          <p:cNvPr id="8" name="Group 7">
            <a:extLst>
              <a:ext uri="{FF2B5EF4-FFF2-40B4-BE49-F238E27FC236}">
                <a16:creationId xmlns:a16="http://schemas.microsoft.com/office/drawing/2014/main" id="{A2CF0360-5142-F2D7-8990-174B41441E62}"/>
              </a:ext>
            </a:extLst>
          </p:cNvPr>
          <p:cNvGrpSpPr/>
          <p:nvPr/>
        </p:nvGrpSpPr>
        <p:grpSpPr>
          <a:xfrm>
            <a:off x="184462" y="1501252"/>
            <a:ext cx="6568688" cy="5196339"/>
            <a:chOff x="184462" y="1501252"/>
            <a:chExt cx="6568688" cy="5196339"/>
          </a:xfrm>
        </p:grpSpPr>
        <p:pic>
          <p:nvPicPr>
            <p:cNvPr id="5" name="Picture 4">
              <a:extLst>
                <a:ext uri="{FF2B5EF4-FFF2-40B4-BE49-F238E27FC236}">
                  <a16:creationId xmlns:a16="http://schemas.microsoft.com/office/drawing/2014/main" id="{9465CE60-BC26-9C90-08CA-166E56DB07B8}"/>
                </a:ext>
              </a:extLst>
            </p:cNvPr>
            <p:cNvPicPr>
              <a:picLocks noChangeAspect="1"/>
            </p:cNvPicPr>
            <p:nvPr/>
          </p:nvPicPr>
          <p:blipFill rotWithShape="1">
            <a:blip r:embed="rId2"/>
            <a:srcRect t="18905" b="5324"/>
            <a:stretch/>
          </p:blipFill>
          <p:spPr>
            <a:xfrm>
              <a:off x="184462" y="1501252"/>
              <a:ext cx="6568688" cy="5196339"/>
            </a:xfrm>
            <a:prstGeom prst="rect">
              <a:avLst/>
            </a:prstGeom>
          </p:spPr>
        </p:pic>
        <p:sp>
          <p:nvSpPr>
            <p:cNvPr id="6" name="Rectangle 5">
              <a:extLst>
                <a:ext uri="{FF2B5EF4-FFF2-40B4-BE49-F238E27FC236}">
                  <a16:creationId xmlns:a16="http://schemas.microsoft.com/office/drawing/2014/main" id="{F3B06090-166A-096C-BDDB-76C15C27FB35}"/>
                </a:ext>
              </a:extLst>
            </p:cNvPr>
            <p:cNvSpPr/>
            <p:nvPr/>
          </p:nvSpPr>
          <p:spPr>
            <a:xfrm>
              <a:off x="1826241" y="2067636"/>
              <a:ext cx="955343" cy="1583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D758CC3-37B9-1CCB-DCBF-11601C0652FD}"/>
                </a:ext>
              </a:extLst>
            </p:cNvPr>
            <p:cNvSpPr/>
            <p:nvPr/>
          </p:nvSpPr>
          <p:spPr>
            <a:xfrm rot="5098945">
              <a:off x="3937299" y="3568792"/>
              <a:ext cx="1301012" cy="1939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3E5803F8-299A-6195-5714-0707EB600192}"/>
              </a:ext>
            </a:extLst>
          </p:cNvPr>
          <p:cNvSpPr>
            <a:spLocks noGrp="1"/>
          </p:cNvSpPr>
          <p:nvPr>
            <p:ph idx="1"/>
          </p:nvPr>
        </p:nvSpPr>
        <p:spPr>
          <a:xfrm>
            <a:off x="7124287" y="1593272"/>
            <a:ext cx="4736936" cy="4906241"/>
          </a:xfrm>
        </p:spPr>
        <p:txBody>
          <a:bodyPr>
            <a:normAutofit/>
          </a:bodyPr>
          <a:lstStyle/>
          <a:p>
            <a:pPr>
              <a:buFontTx/>
              <a:buChar char="-"/>
            </a:pPr>
            <a:r>
              <a:rPr lang="en-US" dirty="0"/>
              <a:t>Consistent with expectations</a:t>
            </a:r>
          </a:p>
          <a:p>
            <a:pPr>
              <a:buFontTx/>
              <a:buChar char="-"/>
            </a:pPr>
            <a:r>
              <a:rPr lang="en-US" dirty="0"/>
              <a:t>Maybe because shells were still small and OC proportion was low relative to the rest of the mass?</a:t>
            </a:r>
          </a:p>
        </p:txBody>
      </p:sp>
    </p:spTree>
    <p:extLst>
      <p:ext uri="{BB962C8B-B14F-4D97-AF65-F5344CB8AC3E}">
        <p14:creationId xmlns:p14="http://schemas.microsoft.com/office/powerpoint/2010/main" val="180949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6842051" y="503147"/>
            <a:ext cx="5119577" cy="5908084"/>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br>
              <a:rPr lang="en-US" dirty="0"/>
            </a:br>
            <a:r>
              <a:rPr lang="en-US" dirty="0"/>
              <a:t>size: ALL</a:t>
            </a:r>
          </a:p>
        </p:txBody>
      </p:sp>
      <p:grpSp>
        <p:nvGrpSpPr>
          <p:cNvPr id="9" name="Group 8">
            <a:extLst>
              <a:ext uri="{FF2B5EF4-FFF2-40B4-BE49-F238E27FC236}">
                <a16:creationId xmlns:a16="http://schemas.microsoft.com/office/drawing/2014/main" id="{B77A1166-DDD4-030B-19A2-815890B29921}"/>
              </a:ext>
            </a:extLst>
          </p:cNvPr>
          <p:cNvGrpSpPr/>
          <p:nvPr/>
        </p:nvGrpSpPr>
        <p:grpSpPr>
          <a:xfrm>
            <a:off x="0" y="0"/>
            <a:ext cx="6768860" cy="6699849"/>
            <a:chOff x="0" y="0"/>
            <a:chExt cx="6343292" cy="5900673"/>
          </a:xfrm>
        </p:grpSpPr>
        <p:pic>
          <p:nvPicPr>
            <p:cNvPr id="4" name="Picture 3">
              <a:extLst>
                <a:ext uri="{FF2B5EF4-FFF2-40B4-BE49-F238E27FC236}">
                  <a16:creationId xmlns:a16="http://schemas.microsoft.com/office/drawing/2014/main" id="{D64B17EB-54E8-E0B6-13B7-05460769B2D2}"/>
                </a:ext>
              </a:extLst>
            </p:cNvPr>
            <p:cNvPicPr>
              <a:picLocks noChangeAspect="1"/>
            </p:cNvPicPr>
            <p:nvPr/>
          </p:nvPicPr>
          <p:blipFill rotWithShape="1">
            <a:blip r:embed="rId2"/>
            <a:srcRect l="50342" t="65031" r="4832"/>
            <a:stretch/>
          </p:blipFill>
          <p:spPr>
            <a:xfrm>
              <a:off x="2875472" y="3076294"/>
              <a:ext cx="3467820" cy="2824379"/>
            </a:xfrm>
            <a:prstGeom prst="rect">
              <a:avLst/>
            </a:prstGeom>
          </p:spPr>
        </p:pic>
        <p:pic>
          <p:nvPicPr>
            <p:cNvPr id="6" name="Picture 5">
              <a:extLst>
                <a:ext uri="{FF2B5EF4-FFF2-40B4-BE49-F238E27FC236}">
                  <a16:creationId xmlns:a16="http://schemas.microsoft.com/office/drawing/2014/main" id="{453E76ED-F549-1739-439C-A4684060EC72}"/>
                </a:ext>
              </a:extLst>
            </p:cNvPr>
            <p:cNvPicPr>
              <a:picLocks noChangeAspect="1"/>
            </p:cNvPicPr>
            <p:nvPr/>
          </p:nvPicPr>
          <p:blipFill rotWithShape="1">
            <a:blip r:embed="rId2"/>
            <a:srcRect t="61511" r="55174" b="3521"/>
            <a:stretch/>
          </p:blipFill>
          <p:spPr>
            <a:xfrm>
              <a:off x="0" y="2886310"/>
              <a:ext cx="3467820" cy="2824378"/>
            </a:xfrm>
            <a:prstGeom prst="rect">
              <a:avLst/>
            </a:prstGeom>
          </p:spPr>
        </p:pic>
        <p:pic>
          <p:nvPicPr>
            <p:cNvPr id="7" name="Picture 6">
              <a:extLst>
                <a:ext uri="{FF2B5EF4-FFF2-40B4-BE49-F238E27FC236}">
                  <a16:creationId xmlns:a16="http://schemas.microsoft.com/office/drawing/2014/main" id="{EDBC2ED3-7E79-A199-D593-C79195055A6B}"/>
                </a:ext>
              </a:extLst>
            </p:cNvPr>
            <p:cNvPicPr>
              <a:picLocks noChangeAspect="1"/>
            </p:cNvPicPr>
            <p:nvPr/>
          </p:nvPicPr>
          <p:blipFill rotWithShape="1">
            <a:blip r:embed="rId2"/>
            <a:srcRect l="49903" t="11071" r="5271" b="53961"/>
            <a:stretch/>
          </p:blipFill>
          <p:spPr>
            <a:xfrm>
              <a:off x="2875472" y="0"/>
              <a:ext cx="3467820" cy="2824378"/>
            </a:xfrm>
            <a:prstGeom prst="rect">
              <a:avLst/>
            </a:prstGeom>
          </p:spPr>
        </p:pic>
        <p:pic>
          <p:nvPicPr>
            <p:cNvPr id="8" name="Picture 7">
              <a:extLst>
                <a:ext uri="{FF2B5EF4-FFF2-40B4-BE49-F238E27FC236}">
                  <a16:creationId xmlns:a16="http://schemas.microsoft.com/office/drawing/2014/main" id="{1860D264-1B27-B118-B43C-D96EBE1AB655}"/>
                </a:ext>
              </a:extLst>
            </p:cNvPr>
            <p:cNvPicPr>
              <a:picLocks noChangeAspect="1"/>
            </p:cNvPicPr>
            <p:nvPr/>
          </p:nvPicPr>
          <p:blipFill rotWithShape="1">
            <a:blip r:embed="rId2"/>
            <a:srcRect l="44" t="12370" r="55130" b="52661"/>
            <a:stretch/>
          </p:blipFill>
          <p:spPr>
            <a:xfrm>
              <a:off x="0" y="125958"/>
              <a:ext cx="3467820" cy="2824378"/>
            </a:xfrm>
            <a:prstGeom prst="rect">
              <a:avLst/>
            </a:prstGeom>
          </p:spPr>
        </p:pic>
      </p:grpSp>
      <p:sp>
        <p:nvSpPr>
          <p:cNvPr id="10" name="Star: 5 Points 9">
            <a:extLst>
              <a:ext uri="{FF2B5EF4-FFF2-40B4-BE49-F238E27FC236}">
                <a16:creationId xmlns:a16="http://schemas.microsoft.com/office/drawing/2014/main" id="{05B5EE9F-2D68-1A86-3470-23AAA40F3234}"/>
              </a:ext>
            </a:extLst>
          </p:cNvPr>
          <p:cNvSpPr/>
          <p:nvPr/>
        </p:nvSpPr>
        <p:spPr>
          <a:xfrm>
            <a:off x="6121093" y="349294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6A3AD757-57D3-FCF6-E172-79F8EA4AA14E}"/>
              </a:ext>
            </a:extLst>
          </p:cNvPr>
          <p:cNvSpPr/>
          <p:nvPr/>
        </p:nvSpPr>
        <p:spPr>
          <a:xfrm>
            <a:off x="2872596" y="35886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2730422F-F875-E75F-4685-B6A051E32854}"/>
              </a:ext>
            </a:extLst>
          </p:cNvPr>
          <p:cNvSpPr/>
          <p:nvPr/>
        </p:nvSpPr>
        <p:spPr>
          <a:xfrm>
            <a:off x="2995195" y="38173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76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7625751" y="549155"/>
            <a:ext cx="4335877" cy="5929349"/>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SMALL</a:t>
            </a:r>
            <a:br>
              <a:rPr lang="en-US" dirty="0"/>
            </a:br>
            <a:endParaRPr lang="en-US" dirty="0"/>
          </a:p>
        </p:txBody>
      </p:sp>
      <p:grpSp>
        <p:nvGrpSpPr>
          <p:cNvPr id="10" name="Group 9">
            <a:extLst>
              <a:ext uri="{FF2B5EF4-FFF2-40B4-BE49-F238E27FC236}">
                <a16:creationId xmlns:a16="http://schemas.microsoft.com/office/drawing/2014/main" id="{7588BB46-9D38-1E9F-59D7-C7D368AF788F}"/>
              </a:ext>
            </a:extLst>
          </p:cNvPr>
          <p:cNvGrpSpPr/>
          <p:nvPr/>
        </p:nvGrpSpPr>
        <p:grpSpPr>
          <a:xfrm>
            <a:off x="83389" y="464325"/>
            <a:ext cx="7542362" cy="5929349"/>
            <a:chOff x="152400" y="805005"/>
            <a:chExt cx="6568688" cy="4738905"/>
          </a:xfrm>
        </p:grpSpPr>
        <p:pic>
          <p:nvPicPr>
            <p:cNvPr id="5" name="Picture 4">
              <a:extLst>
                <a:ext uri="{FF2B5EF4-FFF2-40B4-BE49-F238E27FC236}">
                  <a16:creationId xmlns:a16="http://schemas.microsoft.com/office/drawing/2014/main" id="{4C0BC9AF-C6EE-A459-45AD-DA150E4C61EA}"/>
                </a:ext>
              </a:extLst>
            </p:cNvPr>
            <p:cNvPicPr>
              <a:picLocks noChangeAspect="1"/>
            </p:cNvPicPr>
            <p:nvPr/>
          </p:nvPicPr>
          <p:blipFill rotWithShape="1">
            <a:blip r:embed="rId2"/>
            <a:srcRect t="64277"/>
            <a:stretch/>
          </p:blipFill>
          <p:spPr>
            <a:xfrm>
              <a:off x="152400" y="3094008"/>
              <a:ext cx="6568688" cy="2449902"/>
            </a:xfrm>
            <a:prstGeom prst="rect">
              <a:avLst/>
            </a:prstGeom>
          </p:spPr>
        </p:pic>
        <p:pic>
          <p:nvPicPr>
            <p:cNvPr id="9" name="Picture 8">
              <a:extLst>
                <a:ext uri="{FF2B5EF4-FFF2-40B4-BE49-F238E27FC236}">
                  <a16:creationId xmlns:a16="http://schemas.microsoft.com/office/drawing/2014/main" id="{5E0EA46A-D6E5-6CD2-CE46-BFED4E1C9E18}"/>
                </a:ext>
              </a:extLst>
            </p:cNvPr>
            <p:cNvPicPr>
              <a:picLocks noChangeAspect="1"/>
            </p:cNvPicPr>
            <p:nvPr/>
          </p:nvPicPr>
          <p:blipFill rotWithShape="1">
            <a:blip r:embed="rId2"/>
            <a:srcRect t="13541" b="53082"/>
            <a:stretch/>
          </p:blipFill>
          <p:spPr>
            <a:xfrm>
              <a:off x="152400" y="805005"/>
              <a:ext cx="6568688" cy="2289003"/>
            </a:xfrm>
            <a:prstGeom prst="rect">
              <a:avLst/>
            </a:prstGeom>
          </p:spPr>
        </p:pic>
      </p:grpSp>
      <p:sp>
        <p:nvSpPr>
          <p:cNvPr id="11" name="Star: 5 Points 10">
            <a:extLst>
              <a:ext uri="{FF2B5EF4-FFF2-40B4-BE49-F238E27FC236}">
                <a16:creationId xmlns:a16="http://schemas.microsoft.com/office/drawing/2014/main" id="{00B4F021-9BB0-CB68-1A90-267BD564E15F}"/>
              </a:ext>
            </a:extLst>
          </p:cNvPr>
          <p:cNvSpPr/>
          <p:nvPr/>
        </p:nvSpPr>
        <p:spPr>
          <a:xfrm>
            <a:off x="2806795" y="351382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A75807E7-9847-BCD2-4A4D-3968C2AA3B6A}"/>
              </a:ext>
            </a:extLst>
          </p:cNvPr>
          <p:cNvSpPr/>
          <p:nvPr/>
        </p:nvSpPr>
        <p:spPr>
          <a:xfrm>
            <a:off x="6538823"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938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AB95A-86FA-17CF-4DA7-48D690971C6E}"/>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D6E40EB6-C647-20F0-CF39-97AD195C5C5B}"/>
              </a:ext>
            </a:extLst>
          </p:cNvPr>
          <p:cNvGrpSpPr/>
          <p:nvPr/>
        </p:nvGrpSpPr>
        <p:grpSpPr>
          <a:xfrm>
            <a:off x="8187842" y="85317"/>
            <a:ext cx="3460207" cy="6687365"/>
            <a:chOff x="7449288" y="72161"/>
            <a:chExt cx="2651761" cy="5969857"/>
          </a:xfrm>
        </p:grpSpPr>
        <p:pic>
          <p:nvPicPr>
            <p:cNvPr id="4" name="Picture 3">
              <a:extLst>
                <a:ext uri="{FF2B5EF4-FFF2-40B4-BE49-F238E27FC236}">
                  <a16:creationId xmlns:a16="http://schemas.microsoft.com/office/drawing/2014/main" id="{58480231-2260-CA01-B65D-A08CABCB7D99}"/>
                </a:ext>
              </a:extLst>
            </p:cNvPr>
            <p:cNvPicPr>
              <a:picLocks noChangeAspect="1"/>
            </p:cNvPicPr>
            <p:nvPr/>
          </p:nvPicPr>
          <p:blipFill rotWithShape="1">
            <a:blip r:embed="rId3"/>
            <a:srcRect l="55922" t="55207" r="4790" b="9285"/>
            <a:stretch/>
          </p:blipFill>
          <p:spPr>
            <a:xfrm>
              <a:off x="7484457" y="4051438"/>
              <a:ext cx="2616592" cy="1990580"/>
            </a:xfrm>
            <a:prstGeom prst="rect">
              <a:avLst/>
            </a:prstGeom>
          </p:spPr>
        </p:pic>
        <p:pic>
          <p:nvPicPr>
            <p:cNvPr id="16" name="Picture 15">
              <a:extLst>
                <a:ext uri="{FF2B5EF4-FFF2-40B4-BE49-F238E27FC236}">
                  <a16:creationId xmlns:a16="http://schemas.microsoft.com/office/drawing/2014/main" id="{996517AF-CA34-E679-A768-B45BE5F12F6D}"/>
                </a:ext>
              </a:extLst>
            </p:cNvPr>
            <p:cNvPicPr>
              <a:picLocks noChangeAspect="1"/>
            </p:cNvPicPr>
            <p:nvPr/>
          </p:nvPicPr>
          <p:blipFill rotWithShape="1">
            <a:blip r:embed="rId3"/>
            <a:srcRect l="55217" t="5437" r="4966" b="59557"/>
            <a:stretch/>
          </p:blipFill>
          <p:spPr>
            <a:xfrm>
              <a:off x="7449288" y="72161"/>
              <a:ext cx="2651761" cy="1962443"/>
            </a:xfrm>
            <a:prstGeom prst="rect">
              <a:avLst/>
            </a:prstGeom>
          </p:spPr>
        </p:pic>
        <p:pic>
          <p:nvPicPr>
            <p:cNvPr id="17" name="Picture 16">
              <a:extLst>
                <a:ext uri="{FF2B5EF4-FFF2-40B4-BE49-F238E27FC236}">
                  <a16:creationId xmlns:a16="http://schemas.microsoft.com/office/drawing/2014/main" id="{F55A7F04-3567-D43F-E63F-9EDE6C0481CC}"/>
                </a:ext>
              </a:extLst>
            </p:cNvPr>
            <p:cNvPicPr>
              <a:picLocks noChangeAspect="1"/>
            </p:cNvPicPr>
            <p:nvPr/>
          </p:nvPicPr>
          <p:blipFill rotWithShape="1">
            <a:blip r:embed="rId3"/>
            <a:srcRect l="6142" t="55542" r="54570" b="8950"/>
            <a:stretch/>
          </p:blipFill>
          <p:spPr>
            <a:xfrm>
              <a:off x="7484458" y="2043331"/>
              <a:ext cx="2616591" cy="1990579"/>
            </a:xfrm>
            <a:prstGeom prst="rect">
              <a:avLst/>
            </a:prstGeom>
          </p:spPr>
        </p:pic>
      </p:grpSp>
      <p:pic>
        <p:nvPicPr>
          <p:cNvPr id="18" name="Picture 17">
            <a:extLst>
              <a:ext uri="{FF2B5EF4-FFF2-40B4-BE49-F238E27FC236}">
                <a16:creationId xmlns:a16="http://schemas.microsoft.com/office/drawing/2014/main" id="{7CCFEC29-59F2-A2A0-4AB0-620B02C6472C}"/>
              </a:ext>
            </a:extLst>
          </p:cNvPr>
          <p:cNvPicPr>
            <a:picLocks noChangeAspect="1"/>
          </p:cNvPicPr>
          <p:nvPr/>
        </p:nvPicPr>
        <p:blipFill rotWithShape="1">
          <a:blip r:embed="rId3"/>
          <a:srcRect t="5285" r="54746" b="58846"/>
          <a:stretch/>
        </p:blipFill>
        <p:spPr>
          <a:xfrm>
            <a:off x="169983" y="1416201"/>
            <a:ext cx="7054605" cy="4706705"/>
          </a:xfrm>
          <a:prstGeom prst="rect">
            <a:avLst/>
          </a:prstGeom>
        </p:spPr>
      </p:pic>
      <p:sp>
        <p:nvSpPr>
          <p:cNvPr id="20" name="Title 1">
            <a:extLst>
              <a:ext uri="{FF2B5EF4-FFF2-40B4-BE49-F238E27FC236}">
                <a16:creationId xmlns:a16="http://schemas.microsoft.com/office/drawing/2014/main" id="{E2327137-A9B8-0466-C420-E5515EA63DE9}"/>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grpSp>
        <p:nvGrpSpPr>
          <p:cNvPr id="7" name="Group 6">
            <a:extLst>
              <a:ext uri="{FF2B5EF4-FFF2-40B4-BE49-F238E27FC236}">
                <a16:creationId xmlns:a16="http://schemas.microsoft.com/office/drawing/2014/main" id="{722C6D13-E3C2-5168-E3B6-63C21A73A7AE}"/>
              </a:ext>
            </a:extLst>
          </p:cNvPr>
          <p:cNvGrpSpPr/>
          <p:nvPr/>
        </p:nvGrpSpPr>
        <p:grpSpPr>
          <a:xfrm>
            <a:off x="4619549" y="2011941"/>
            <a:ext cx="2203282" cy="2034604"/>
            <a:chOff x="1124897" y="616522"/>
            <a:chExt cx="2203282" cy="2034604"/>
          </a:xfrm>
        </p:grpSpPr>
        <p:sp>
          <p:nvSpPr>
            <p:cNvPr id="8" name="Rectangle 7">
              <a:extLst>
                <a:ext uri="{FF2B5EF4-FFF2-40B4-BE49-F238E27FC236}">
                  <a16:creationId xmlns:a16="http://schemas.microsoft.com/office/drawing/2014/main" id="{52D76ADF-7B5F-DFE0-B938-22389F5C45D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01CA86-4A70-E2B1-ECAA-6371A1B070F5}"/>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BF6C99-A4BB-5466-61A4-9017BCD55A98}"/>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DF7BA67-F266-8E1E-945A-03A38148E9C7}"/>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2" name="Title 1">
              <a:extLst>
                <a:ext uri="{FF2B5EF4-FFF2-40B4-BE49-F238E27FC236}">
                  <a16:creationId xmlns:a16="http://schemas.microsoft.com/office/drawing/2014/main" id="{8B1FE3AD-66F3-2BD2-242D-FA3448BA8004}"/>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12252097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37ABE40-CED9-A718-5319-B8DD42DF7E9C}"/>
              </a:ext>
            </a:extLst>
          </p:cNvPr>
          <p:cNvSpPr txBox="1">
            <a:spLocks/>
          </p:cNvSpPr>
          <p:nvPr/>
        </p:nvSpPr>
        <p:spPr>
          <a:xfrm>
            <a:off x="7614249" y="365125"/>
            <a:ext cx="4347379"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MEDIUM</a:t>
            </a:r>
            <a:br>
              <a:rPr lang="en-US" dirty="0"/>
            </a:br>
            <a:endParaRPr lang="en-US" dirty="0"/>
          </a:p>
        </p:txBody>
      </p:sp>
      <p:grpSp>
        <p:nvGrpSpPr>
          <p:cNvPr id="10" name="Group 9">
            <a:extLst>
              <a:ext uri="{FF2B5EF4-FFF2-40B4-BE49-F238E27FC236}">
                <a16:creationId xmlns:a16="http://schemas.microsoft.com/office/drawing/2014/main" id="{E4A87787-A050-B281-8100-3B787458A356}"/>
              </a:ext>
            </a:extLst>
          </p:cNvPr>
          <p:cNvGrpSpPr/>
          <p:nvPr/>
        </p:nvGrpSpPr>
        <p:grpSpPr>
          <a:xfrm>
            <a:off x="-1" y="281799"/>
            <a:ext cx="7504981" cy="5670428"/>
            <a:chOff x="0" y="851139"/>
            <a:chExt cx="6568688" cy="4681269"/>
          </a:xfrm>
        </p:grpSpPr>
        <p:pic>
          <p:nvPicPr>
            <p:cNvPr id="4" name="Picture 3">
              <a:extLst>
                <a:ext uri="{FF2B5EF4-FFF2-40B4-BE49-F238E27FC236}">
                  <a16:creationId xmlns:a16="http://schemas.microsoft.com/office/drawing/2014/main" id="{096E5535-D0C3-BFFD-DD2E-3299484C5B5C}"/>
                </a:ext>
              </a:extLst>
            </p:cNvPr>
            <p:cNvPicPr>
              <a:picLocks noChangeAspect="1"/>
            </p:cNvPicPr>
            <p:nvPr/>
          </p:nvPicPr>
          <p:blipFill rotWithShape="1">
            <a:blip r:embed="rId2"/>
            <a:srcRect t="13753" b="53375"/>
            <a:stretch/>
          </p:blipFill>
          <p:spPr>
            <a:xfrm>
              <a:off x="0" y="851139"/>
              <a:ext cx="6568688" cy="2254369"/>
            </a:xfrm>
            <a:prstGeom prst="rect">
              <a:avLst/>
            </a:prstGeom>
          </p:spPr>
        </p:pic>
        <p:pic>
          <p:nvPicPr>
            <p:cNvPr id="9" name="Picture 8">
              <a:extLst>
                <a:ext uri="{FF2B5EF4-FFF2-40B4-BE49-F238E27FC236}">
                  <a16:creationId xmlns:a16="http://schemas.microsoft.com/office/drawing/2014/main" id="{147D0A04-DCCB-9FC0-67B3-362BD568F651}"/>
                </a:ext>
              </a:extLst>
            </p:cNvPr>
            <p:cNvPicPr>
              <a:picLocks noChangeAspect="1"/>
            </p:cNvPicPr>
            <p:nvPr/>
          </p:nvPicPr>
          <p:blipFill rotWithShape="1">
            <a:blip r:embed="rId2"/>
            <a:srcRect t="63354"/>
            <a:stretch/>
          </p:blipFill>
          <p:spPr>
            <a:xfrm>
              <a:off x="0" y="3019246"/>
              <a:ext cx="6568688" cy="2513162"/>
            </a:xfrm>
            <a:prstGeom prst="rect">
              <a:avLst/>
            </a:prstGeom>
          </p:spPr>
        </p:pic>
      </p:grpSp>
      <p:sp>
        <p:nvSpPr>
          <p:cNvPr id="15" name="Star: 5 Points 14">
            <a:extLst>
              <a:ext uri="{FF2B5EF4-FFF2-40B4-BE49-F238E27FC236}">
                <a16:creationId xmlns:a16="http://schemas.microsoft.com/office/drawing/2014/main" id="{E61CF675-442F-641A-04B4-A66C23D72843}"/>
              </a:ext>
            </a:extLst>
          </p:cNvPr>
          <p:cNvSpPr/>
          <p:nvPr/>
        </p:nvSpPr>
        <p:spPr>
          <a:xfrm>
            <a:off x="2645434"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FD8125A5-A210-9550-1079-ACC267322B79}"/>
              </a:ext>
            </a:extLst>
          </p:cNvPr>
          <p:cNvSpPr/>
          <p:nvPr/>
        </p:nvSpPr>
        <p:spPr>
          <a:xfrm>
            <a:off x="6458309" y="305950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33F586DB-29A5-AA94-8153-04DABB022984}"/>
              </a:ext>
            </a:extLst>
          </p:cNvPr>
          <p:cNvSpPr/>
          <p:nvPr/>
        </p:nvSpPr>
        <p:spPr>
          <a:xfrm>
            <a:off x="2577613" y="38480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051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LARGE</a:t>
            </a:r>
            <a:br>
              <a:rPr lang="en-US" dirty="0"/>
            </a:br>
            <a:endParaRPr lang="en-US" dirty="0"/>
          </a:p>
        </p:txBody>
      </p:sp>
      <p:grpSp>
        <p:nvGrpSpPr>
          <p:cNvPr id="11" name="Group 10">
            <a:extLst>
              <a:ext uri="{FF2B5EF4-FFF2-40B4-BE49-F238E27FC236}">
                <a16:creationId xmlns:a16="http://schemas.microsoft.com/office/drawing/2014/main" id="{73BA5C53-A931-0961-E459-D164EB9F13DD}"/>
              </a:ext>
            </a:extLst>
          </p:cNvPr>
          <p:cNvGrpSpPr/>
          <p:nvPr/>
        </p:nvGrpSpPr>
        <p:grpSpPr>
          <a:xfrm>
            <a:off x="0" y="299049"/>
            <a:ext cx="7689011" cy="5750944"/>
            <a:chOff x="0" y="897147"/>
            <a:chExt cx="6568688" cy="4646762"/>
          </a:xfrm>
        </p:grpSpPr>
        <p:pic>
          <p:nvPicPr>
            <p:cNvPr id="4" name="Picture 3">
              <a:extLst>
                <a:ext uri="{FF2B5EF4-FFF2-40B4-BE49-F238E27FC236}">
                  <a16:creationId xmlns:a16="http://schemas.microsoft.com/office/drawing/2014/main" id="{F7941B6B-C88F-8E32-E5A5-9703B861ED78}"/>
                </a:ext>
              </a:extLst>
            </p:cNvPr>
            <p:cNvPicPr>
              <a:picLocks noChangeAspect="1"/>
            </p:cNvPicPr>
            <p:nvPr/>
          </p:nvPicPr>
          <p:blipFill rotWithShape="1">
            <a:blip r:embed="rId2"/>
            <a:srcRect t="14423" b="53208"/>
            <a:stretch/>
          </p:blipFill>
          <p:spPr>
            <a:xfrm>
              <a:off x="0" y="897147"/>
              <a:ext cx="6568688" cy="2219864"/>
            </a:xfrm>
            <a:prstGeom prst="rect">
              <a:avLst/>
            </a:prstGeom>
          </p:spPr>
        </p:pic>
        <p:pic>
          <p:nvPicPr>
            <p:cNvPr id="10" name="Picture 9">
              <a:extLst>
                <a:ext uri="{FF2B5EF4-FFF2-40B4-BE49-F238E27FC236}">
                  <a16:creationId xmlns:a16="http://schemas.microsoft.com/office/drawing/2014/main" id="{611B23A8-4CEB-0EE7-9C0E-66AACDB9128A}"/>
                </a:ext>
              </a:extLst>
            </p:cNvPr>
            <p:cNvPicPr>
              <a:picLocks noChangeAspect="1"/>
            </p:cNvPicPr>
            <p:nvPr/>
          </p:nvPicPr>
          <p:blipFill rotWithShape="1">
            <a:blip r:embed="rId2"/>
            <a:srcRect t="64612"/>
            <a:stretch/>
          </p:blipFill>
          <p:spPr>
            <a:xfrm>
              <a:off x="0" y="3117011"/>
              <a:ext cx="6568688" cy="2426898"/>
            </a:xfrm>
            <a:prstGeom prst="rect">
              <a:avLst/>
            </a:prstGeom>
          </p:spPr>
        </p:pic>
      </p:grpSp>
      <p:sp>
        <p:nvSpPr>
          <p:cNvPr id="12" name="Star: 5 Points 11">
            <a:extLst>
              <a:ext uri="{FF2B5EF4-FFF2-40B4-BE49-F238E27FC236}">
                <a16:creationId xmlns:a16="http://schemas.microsoft.com/office/drawing/2014/main" id="{156D45F2-74E4-7D9D-8F7D-321145A77E69}"/>
              </a:ext>
            </a:extLst>
          </p:cNvPr>
          <p:cNvSpPr/>
          <p:nvPr/>
        </p:nvSpPr>
        <p:spPr>
          <a:xfrm>
            <a:off x="2587925"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7B5A35CB-4B87-393F-3086-B17F80DC2194}"/>
              </a:ext>
            </a:extLst>
          </p:cNvPr>
          <p:cNvSpPr/>
          <p:nvPr/>
        </p:nvSpPr>
        <p:spPr>
          <a:xfrm>
            <a:off x="6619336" y="3099758"/>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2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8028317" y="293298"/>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all sizes</a:t>
            </a:r>
            <a:br>
              <a:rPr lang="en-US" dirty="0"/>
            </a:br>
            <a:endParaRPr lang="en-US" dirty="0"/>
          </a:p>
        </p:txBody>
      </p:sp>
      <p:grpSp>
        <p:nvGrpSpPr>
          <p:cNvPr id="7" name="Group 6">
            <a:extLst>
              <a:ext uri="{FF2B5EF4-FFF2-40B4-BE49-F238E27FC236}">
                <a16:creationId xmlns:a16="http://schemas.microsoft.com/office/drawing/2014/main" id="{E4D87EA5-1125-F7A4-DD31-714C396C73B3}"/>
              </a:ext>
            </a:extLst>
          </p:cNvPr>
          <p:cNvGrpSpPr/>
          <p:nvPr/>
        </p:nvGrpSpPr>
        <p:grpSpPr>
          <a:xfrm>
            <a:off x="92348" y="565030"/>
            <a:ext cx="7636919" cy="5870276"/>
            <a:chOff x="92349" y="937403"/>
            <a:chExt cx="6568688" cy="4666891"/>
          </a:xfrm>
        </p:grpSpPr>
        <p:pic>
          <p:nvPicPr>
            <p:cNvPr id="3" name="Picture 2">
              <a:extLst>
                <a:ext uri="{FF2B5EF4-FFF2-40B4-BE49-F238E27FC236}">
                  <a16:creationId xmlns:a16="http://schemas.microsoft.com/office/drawing/2014/main" id="{924773BF-50D7-E0B4-B5F5-4B7DFDB4BD9E}"/>
                </a:ext>
              </a:extLst>
            </p:cNvPr>
            <p:cNvPicPr>
              <a:picLocks noChangeAspect="1"/>
            </p:cNvPicPr>
            <p:nvPr/>
          </p:nvPicPr>
          <p:blipFill rotWithShape="1">
            <a:blip r:embed="rId2"/>
            <a:srcRect t="15011" b="52620"/>
            <a:stretch/>
          </p:blipFill>
          <p:spPr>
            <a:xfrm>
              <a:off x="92349" y="937403"/>
              <a:ext cx="6568688" cy="2219865"/>
            </a:xfrm>
            <a:prstGeom prst="rect">
              <a:avLst/>
            </a:prstGeom>
          </p:spPr>
        </p:pic>
        <p:pic>
          <p:nvPicPr>
            <p:cNvPr id="6" name="Picture 5">
              <a:extLst>
                <a:ext uri="{FF2B5EF4-FFF2-40B4-BE49-F238E27FC236}">
                  <a16:creationId xmlns:a16="http://schemas.microsoft.com/office/drawing/2014/main" id="{CB5BCA48-0D27-BA0F-124C-ACE6C478AA0A}"/>
                </a:ext>
              </a:extLst>
            </p:cNvPr>
            <p:cNvPicPr>
              <a:picLocks noChangeAspect="1"/>
            </p:cNvPicPr>
            <p:nvPr/>
          </p:nvPicPr>
          <p:blipFill rotWithShape="1">
            <a:blip r:embed="rId2"/>
            <a:srcRect t="64319"/>
            <a:stretch/>
          </p:blipFill>
          <p:spPr>
            <a:xfrm>
              <a:off x="92349" y="3157268"/>
              <a:ext cx="6568688" cy="2447026"/>
            </a:xfrm>
            <a:prstGeom prst="rect">
              <a:avLst/>
            </a:prstGeom>
          </p:spPr>
        </p:pic>
      </p:grpSp>
      <p:sp>
        <p:nvSpPr>
          <p:cNvPr id="8" name="Star: 5 Points 7">
            <a:extLst>
              <a:ext uri="{FF2B5EF4-FFF2-40B4-BE49-F238E27FC236}">
                <a16:creationId xmlns:a16="http://schemas.microsoft.com/office/drawing/2014/main" id="{FB8227A7-2CF8-997C-1685-1206CFCEACDF}"/>
              </a:ext>
            </a:extLst>
          </p:cNvPr>
          <p:cNvSpPr/>
          <p:nvPr/>
        </p:nvSpPr>
        <p:spPr>
          <a:xfrm>
            <a:off x="6526499" y="56503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FD92330C-D6C4-2591-F831-24CF770ABAB5}"/>
              </a:ext>
            </a:extLst>
          </p:cNvPr>
          <p:cNvSpPr/>
          <p:nvPr/>
        </p:nvSpPr>
        <p:spPr>
          <a:xfrm>
            <a:off x="2744491"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631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SMALL</a:t>
            </a:r>
            <a:br>
              <a:rPr lang="en-US" dirty="0"/>
            </a:br>
            <a:endParaRPr lang="en-US" dirty="0"/>
          </a:p>
        </p:txBody>
      </p:sp>
      <p:grpSp>
        <p:nvGrpSpPr>
          <p:cNvPr id="8" name="Group 7">
            <a:extLst>
              <a:ext uri="{FF2B5EF4-FFF2-40B4-BE49-F238E27FC236}">
                <a16:creationId xmlns:a16="http://schemas.microsoft.com/office/drawing/2014/main" id="{6EE808F3-BA6B-5837-323B-5F95F8B05D0C}"/>
              </a:ext>
            </a:extLst>
          </p:cNvPr>
          <p:cNvGrpSpPr/>
          <p:nvPr/>
        </p:nvGrpSpPr>
        <p:grpSpPr>
          <a:xfrm>
            <a:off x="148969" y="563593"/>
            <a:ext cx="7683816" cy="5929349"/>
            <a:chOff x="246735" y="1301151"/>
            <a:chExt cx="6568688" cy="4528869"/>
          </a:xfrm>
        </p:grpSpPr>
        <p:pic>
          <p:nvPicPr>
            <p:cNvPr id="5" name="Picture 4">
              <a:extLst>
                <a:ext uri="{FF2B5EF4-FFF2-40B4-BE49-F238E27FC236}">
                  <a16:creationId xmlns:a16="http://schemas.microsoft.com/office/drawing/2014/main" id="{6FD51A68-2239-E919-3B43-2868D794CF52}"/>
                </a:ext>
              </a:extLst>
            </p:cNvPr>
            <p:cNvPicPr>
              <a:picLocks noChangeAspect="1"/>
            </p:cNvPicPr>
            <p:nvPr/>
          </p:nvPicPr>
          <p:blipFill rotWithShape="1">
            <a:blip r:embed="rId2"/>
            <a:srcRect t="15178" b="53627"/>
            <a:stretch/>
          </p:blipFill>
          <p:spPr>
            <a:xfrm>
              <a:off x="246735" y="1301151"/>
              <a:ext cx="6568688" cy="2139352"/>
            </a:xfrm>
            <a:prstGeom prst="rect">
              <a:avLst/>
            </a:prstGeom>
          </p:spPr>
        </p:pic>
        <p:pic>
          <p:nvPicPr>
            <p:cNvPr id="7" name="Picture 6">
              <a:extLst>
                <a:ext uri="{FF2B5EF4-FFF2-40B4-BE49-F238E27FC236}">
                  <a16:creationId xmlns:a16="http://schemas.microsoft.com/office/drawing/2014/main" id="{CB1EBB17-6DF9-1BD6-FFF9-BAE5819903AD}"/>
                </a:ext>
              </a:extLst>
            </p:cNvPr>
            <p:cNvPicPr>
              <a:picLocks noChangeAspect="1"/>
            </p:cNvPicPr>
            <p:nvPr/>
          </p:nvPicPr>
          <p:blipFill rotWithShape="1">
            <a:blip r:embed="rId2"/>
            <a:srcRect t="65157"/>
            <a:stretch/>
          </p:blipFill>
          <p:spPr>
            <a:xfrm>
              <a:off x="246735" y="3440503"/>
              <a:ext cx="6568688" cy="2389517"/>
            </a:xfrm>
            <a:prstGeom prst="rect">
              <a:avLst/>
            </a:prstGeom>
          </p:spPr>
        </p:pic>
      </p:grpSp>
      <p:sp>
        <p:nvSpPr>
          <p:cNvPr id="10" name="Star: 5 Points 9">
            <a:extLst>
              <a:ext uri="{FF2B5EF4-FFF2-40B4-BE49-F238E27FC236}">
                <a16:creationId xmlns:a16="http://schemas.microsoft.com/office/drawing/2014/main" id="{CA4751E6-C485-07F2-B50D-1AAEC3E62655}"/>
              </a:ext>
            </a:extLst>
          </p:cNvPr>
          <p:cNvSpPr/>
          <p:nvPr/>
        </p:nvSpPr>
        <p:spPr>
          <a:xfrm>
            <a:off x="6663348" y="60830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534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MEDIUM</a:t>
            </a:r>
            <a:br>
              <a:rPr lang="en-US" dirty="0"/>
            </a:br>
            <a:endParaRPr lang="en-US" dirty="0"/>
          </a:p>
        </p:txBody>
      </p:sp>
      <p:grpSp>
        <p:nvGrpSpPr>
          <p:cNvPr id="6" name="Group 5">
            <a:extLst>
              <a:ext uri="{FF2B5EF4-FFF2-40B4-BE49-F238E27FC236}">
                <a16:creationId xmlns:a16="http://schemas.microsoft.com/office/drawing/2014/main" id="{21084A19-BE0D-52B5-FCCF-1680620567EE}"/>
              </a:ext>
            </a:extLst>
          </p:cNvPr>
          <p:cNvGrpSpPr/>
          <p:nvPr/>
        </p:nvGrpSpPr>
        <p:grpSpPr>
          <a:xfrm>
            <a:off x="263988" y="460076"/>
            <a:ext cx="7465280" cy="5854460"/>
            <a:chOff x="2811656" y="931653"/>
            <a:chExt cx="6568688" cy="4615131"/>
          </a:xfrm>
        </p:grpSpPr>
        <p:pic>
          <p:nvPicPr>
            <p:cNvPr id="3" name="Picture 2">
              <a:extLst>
                <a:ext uri="{FF2B5EF4-FFF2-40B4-BE49-F238E27FC236}">
                  <a16:creationId xmlns:a16="http://schemas.microsoft.com/office/drawing/2014/main" id="{0D4B8452-9585-BCD3-F2A8-DFD6F5319B43}"/>
                </a:ext>
              </a:extLst>
            </p:cNvPr>
            <p:cNvPicPr>
              <a:picLocks noChangeAspect="1"/>
            </p:cNvPicPr>
            <p:nvPr/>
          </p:nvPicPr>
          <p:blipFill rotWithShape="1">
            <a:blip r:embed="rId2"/>
            <a:srcRect t="14927" b="52201"/>
            <a:stretch/>
          </p:blipFill>
          <p:spPr>
            <a:xfrm>
              <a:off x="2811656" y="931653"/>
              <a:ext cx="6568688" cy="2254370"/>
            </a:xfrm>
            <a:prstGeom prst="rect">
              <a:avLst/>
            </a:prstGeom>
          </p:spPr>
        </p:pic>
        <p:pic>
          <p:nvPicPr>
            <p:cNvPr id="5" name="Picture 4">
              <a:extLst>
                <a:ext uri="{FF2B5EF4-FFF2-40B4-BE49-F238E27FC236}">
                  <a16:creationId xmlns:a16="http://schemas.microsoft.com/office/drawing/2014/main" id="{A1E56E1A-87BD-E8D8-0DE4-307AEE86FFA6}"/>
                </a:ext>
              </a:extLst>
            </p:cNvPr>
            <p:cNvPicPr>
              <a:picLocks noChangeAspect="1"/>
            </p:cNvPicPr>
            <p:nvPr/>
          </p:nvPicPr>
          <p:blipFill rotWithShape="1">
            <a:blip r:embed="rId2"/>
            <a:srcRect t="65577"/>
            <a:stretch/>
          </p:blipFill>
          <p:spPr>
            <a:xfrm>
              <a:off x="2811656" y="3186023"/>
              <a:ext cx="6568688" cy="2360761"/>
            </a:xfrm>
            <a:prstGeom prst="rect">
              <a:avLst/>
            </a:prstGeom>
          </p:spPr>
        </p:pic>
      </p:grpSp>
      <p:sp>
        <p:nvSpPr>
          <p:cNvPr id="7" name="Star: 5 Points 6">
            <a:extLst>
              <a:ext uri="{FF2B5EF4-FFF2-40B4-BE49-F238E27FC236}">
                <a16:creationId xmlns:a16="http://schemas.microsoft.com/office/drawing/2014/main" id="{1D648C09-E5A1-2479-5FB7-A3DE5D22738F}"/>
              </a:ext>
            </a:extLst>
          </p:cNvPr>
          <p:cNvSpPr/>
          <p:nvPr/>
        </p:nvSpPr>
        <p:spPr>
          <a:xfrm>
            <a:off x="2875806" y="331982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918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976558" y="287547"/>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LARGE</a:t>
            </a:r>
            <a:br>
              <a:rPr lang="en-US" dirty="0"/>
            </a:br>
            <a:endParaRPr lang="en-US" dirty="0"/>
          </a:p>
        </p:txBody>
      </p:sp>
      <p:grpSp>
        <p:nvGrpSpPr>
          <p:cNvPr id="6" name="Group 5">
            <a:extLst>
              <a:ext uri="{FF2B5EF4-FFF2-40B4-BE49-F238E27FC236}">
                <a16:creationId xmlns:a16="http://schemas.microsoft.com/office/drawing/2014/main" id="{CE7C804A-13EE-EB67-1E75-B61ACB8D8D23}"/>
              </a:ext>
            </a:extLst>
          </p:cNvPr>
          <p:cNvGrpSpPr/>
          <p:nvPr/>
        </p:nvGrpSpPr>
        <p:grpSpPr>
          <a:xfrm>
            <a:off x="0" y="500333"/>
            <a:ext cx="7862097" cy="5635924"/>
            <a:chOff x="499776" y="1029418"/>
            <a:chExt cx="6568688" cy="4563373"/>
          </a:xfrm>
        </p:grpSpPr>
        <p:pic>
          <p:nvPicPr>
            <p:cNvPr id="3" name="Picture 2">
              <a:extLst>
                <a:ext uri="{FF2B5EF4-FFF2-40B4-BE49-F238E27FC236}">
                  <a16:creationId xmlns:a16="http://schemas.microsoft.com/office/drawing/2014/main" id="{00599167-838B-766D-843F-4939D93AECD0}"/>
                </a:ext>
              </a:extLst>
            </p:cNvPr>
            <p:cNvPicPr>
              <a:picLocks noChangeAspect="1"/>
            </p:cNvPicPr>
            <p:nvPr/>
          </p:nvPicPr>
          <p:blipFill rotWithShape="1">
            <a:blip r:embed="rId2"/>
            <a:srcRect t="15011" b="53123"/>
            <a:stretch/>
          </p:blipFill>
          <p:spPr>
            <a:xfrm>
              <a:off x="499776" y="1029418"/>
              <a:ext cx="6568688" cy="2185359"/>
            </a:xfrm>
            <a:prstGeom prst="rect">
              <a:avLst/>
            </a:prstGeom>
          </p:spPr>
        </p:pic>
        <p:pic>
          <p:nvPicPr>
            <p:cNvPr id="5" name="Picture 4">
              <a:extLst>
                <a:ext uri="{FF2B5EF4-FFF2-40B4-BE49-F238E27FC236}">
                  <a16:creationId xmlns:a16="http://schemas.microsoft.com/office/drawing/2014/main" id="{0D2A8C01-9C7F-5BA9-EA2D-D230CAD99485}"/>
                </a:ext>
              </a:extLst>
            </p:cNvPr>
            <p:cNvPicPr>
              <a:picLocks noChangeAspect="1"/>
            </p:cNvPicPr>
            <p:nvPr/>
          </p:nvPicPr>
          <p:blipFill rotWithShape="1">
            <a:blip r:embed="rId2"/>
            <a:srcRect t="64235"/>
            <a:stretch/>
          </p:blipFill>
          <p:spPr>
            <a:xfrm>
              <a:off x="499776" y="3140014"/>
              <a:ext cx="6568688" cy="2452777"/>
            </a:xfrm>
            <a:prstGeom prst="rect">
              <a:avLst/>
            </a:prstGeom>
          </p:spPr>
        </p:pic>
      </p:grpSp>
      <p:sp>
        <p:nvSpPr>
          <p:cNvPr id="7" name="Star: 5 Points 6">
            <a:extLst>
              <a:ext uri="{FF2B5EF4-FFF2-40B4-BE49-F238E27FC236}">
                <a16:creationId xmlns:a16="http://schemas.microsoft.com/office/drawing/2014/main" id="{9F724EA1-9154-484C-2591-E28018D8B612}"/>
              </a:ext>
            </a:extLst>
          </p:cNvPr>
          <p:cNvSpPr/>
          <p:nvPr/>
        </p:nvSpPr>
        <p:spPr>
          <a:xfrm>
            <a:off x="6573328" y="7217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AE4C6CE7-9463-922E-4351-91F6EB68AACB}"/>
              </a:ext>
            </a:extLst>
          </p:cNvPr>
          <p:cNvSpPr/>
          <p:nvPr/>
        </p:nvSpPr>
        <p:spPr>
          <a:xfrm>
            <a:off x="2766204" y="325222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28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0E76-4ED3-7584-AB7E-E7E4298BF5E2}"/>
              </a:ext>
            </a:extLst>
          </p:cNvPr>
          <p:cNvSpPr>
            <a:spLocks noGrp="1"/>
          </p:cNvSpPr>
          <p:nvPr>
            <p:ph type="title"/>
          </p:nvPr>
        </p:nvSpPr>
        <p:spPr>
          <a:xfrm>
            <a:off x="7634785" y="835973"/>
            <a:ext cx="4436660" cy="4404768"/>
          </a:xfrm>
        </p:spPr>
        <p:txBody>
          <a:bodyPr>
            <a:normAutofit fontScale="90000"/>
          </a:bodyPr>
          <a:lstStyle/>
          <a:p>
            <a:r>
              <a:rPr lang="en-US" dirty="0"/>
              <a:t>Only high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pic>
        <p:nvPicPr>
          <p:cNvPr id="5" name="Picture 4">
            <a:extLst>
              <a:ext uri="{FF2B5EF4-FFF2-40B4-BE49-F238E27FC236}">
                <a16:creationId xmlns:a16="http://schemas.microsoft.com/office/drawing/2014/main" id="{3CC8F8D8-8B6C-01FC-B0E2-FD6107EA2C90}"/>
              </a:ext>
            </a:extLst>
          </p:cNvPr>
          <p:cNvPicPr>
            <a:picLocks noChangeAspect="1"/>
          </p:cNvPicPr>
          <p:nvPr/>
        </p:nvPicPr>
        <p:blipFill>
          <a:blip r:embed="rId2"/>
          <a:stretch>
            <a:fillRect/>
          </a:stretch>
        </p:blipFill>
        <p:spPr>
          <a:xfrm>
            <a:off x="0" y="0"/>
            <a:ext cx="7364295" cy="6858000"/>
          </a:xfrm>
          <a:prstGeom prst="rect">
            <a:avLst/>
          </a:prstGeom>
        </p:spPr>
      </p:pic>
    </p:spTree>
    <p:extLst>
      <p:ext uri="{BB962C8B-B14F-4D97-AF65-F5344CB8AC3E}">
        <p14:creationId xmlns:p14="http://schemas.microsoft.com/office/powerpoint/2010/main" val="462241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9267DB-2A6E-4E2B-F12E-2FF4C260E474}"/>
              </a:ext>
            </a:extLst>
          </p:cNvPr>
          <p:cNvPicPr>
            <a:picLocks noChangeAspect="1"/>
          </p:cNvPicPr>
          <p:nvPr/>
        </p:nvPicPr>
        <p:blipFill>
          <a:blip r:embed="rId2"/>
          <a:stretch>
            <a:fillRect/>
          </a:stretch>
        </p:blipFill>
        <p:spPr>
          <a:xfrm>
            <a:off x="0" y="0"/>
            <a:ext cx="7364295" cy="6858000"/>
          </a:xfrm>
          <a:prstGeom prst="rect">
            <a:avLst/>
          </a:prstGeom>
        </p:spPr>
      </p:pic>
      <p:sp>
        <p:nvSpPr>
          <p:cNvPr id="8" name="Title 1">
            <a:extLst>
              <a:ext uri="{FF2B5EF4-FFF2-40B4-BE49-F238E27FC236}">
                <a16:creationId xmlns:a16="http://schemas.microsoft.com/office/drawing/2014/main" id="{9DF92211-7103-5060-2741-90B61679779C}"/>
              </a:ext>
            </a:extLst>
          </p:cNvPr>
          <p:cNvSpPr txBox="1">
            <a:spLocks/>
          </p:cNvSpPr>
          <p:nvPr/>
        </p:nvSpPr>
        <p:spPr>
          <a:xfrm>
            <a:off x="7634785" y="835973"/>
            <a:ext cx="4436660" cy="440476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Only low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spTree>
    <p:extLst>
      <p:ext uri="{BB962C8B-B14F-4D97-AF65-F5344CB8AC3E}">
        <p14:creationId xmlns:p14="http://schemas.microsoft.com/office/powerpoint/2010/main" val="581802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64E66F3-1049-63B2-236C-09BD020AAB25}"/>
              </a:ext>
            </a:extLst>
          </p:cNvPr>
          <p:cNvGrpSpPr/>
          <p:nvPr/>
        </p:nvGrpSpPr>
        <p:grpSpPr>
          <a:xfrm>
            <a:off x="448842" y="135082"/>
            <a:ext cx="4382931" cy="6509904"/>
            <a:chOff x="329347" y="41564"/>
            <a:chExt cx="4858920" cy="8052954"/>
          </a:xfrm>
        </p:grpSpPr>
        <p:pic>
          <p:nvPicPr>
            <p:cNvPr id="5" name="Picture 4">
              <a:extLst>
                <a:ext uri="{FF2B5EF4-FFF2-40B4-BE49-F238E27FC236}">
                  <a16:creationId xmlns:a16="http://schemas.microsoft.com/office/drawing/2014/main" id="{9A901DF8-2086-3236-3883-D4AE8DAF430C}"/>
                </a:ext>
              </a:extLst>
            </p:cNvPr>
            <p:cNvPicPr>
              <a:picLocks noChangeAspect="1"/>
            </p:cNvPicPr>
            <p:nvPr/>
          </p:nvPicPr>
          <p:blipFill rotWithShape="1">
            <a:blip r:embed="rId2"/>
            <a:srcRect l="18159" t="8788" b="11364"/>
            <a:stretch/>
          </p:blipFill>
          <p:spPr>
            <a:xfrm>
              <a:off x="329347" y="41564"/>
              <a:ext cx="4858919" cy="4414693"/>
            </a:xfrm>
            <a:prstGeom prst="rect">
              <a:avLst/>
            </a:prstGeom>
          </p:spPr>
        </p:pic>
        <p:pic>
          <p:nvPicPr>
            <p:cNvPr id="7" name="Picture 6">
              <a:extLst>
                <a:ext uri="{FF2B5EF4-FFF2-40B4-BE49-F238E27FC236}">
                  <a16:creationId xmlns:a16="http://schemas.microsoft.com/office/drawing/2014/main" id="{36F425D3-F2B3-B2C7-FE44-37A135ADBF30}"/>
                </a:ext>
              </a:extLst>
            </p:cNvPr>
            <p:cNvPicPr>
              <a:picLocks noChangeAspect="1"/>
            </p:cNvPicPr>
            <p:nvPr/>
          </p:nvPicPr>
          <p:blipFill rotWithShape="1">
            <a:blip r:embed="rId3"/>
            <a:srcRect l="18159" t="8788" b="13561"/>
            <a:stretch/>
          </p:blipFill>
          <p:spPr>
            <a:xfrm>
              <a:off x="329347" y="3801291"/>
              <a:ext cx="4858920" cy="4293227"/>
            </a:xfrm>
            <a:prstGeom prst="rect">
              <a:avLst/>
            </a:prstGeom>
          </p:spPr>
        </p:pic>
      </p:grpSp>
      <p:sp>
        <p:nvSpPr>
          <p:cNvPr id="2" name="Title 1">
            <a:extLst>
              <a:ext uri="{FF2B5EF4-FFF2-40B4-BE49-F238E27FC236}">
                <a16:creationId xmlns:a16="http://schemas.microsoft.com/office/drawing/2014/main" id="{0A4DC2DB-C3AE-F143-1184-23D3BF0A4603}"/>
              </a:ext>
            </a:extLst>
          </p:cNvPr>
          <p:cNvSpPr>
            <a:spLocks noGrp="1"/>
          </p:cNvSpPr>
          <p:nvPr>
            <p:ph type="title"/>
          </p:nvPr>
        </p:nvSpPr>
        <p:spPr>
          <a:xfrm rot="5400000">
            <a:off x="3707944" y="1371478"/>
            <a:ext cx="2247657" cy="755507"/>
          </a:xfrm>
        </p:spPr>
        <p:txBody>
          <a:bodyPr>
            <a:noAutofit/>
          </a:bodyPr>
          <a:lstStyle/>
          <a:p>
            <a:r>
              <a:rPr lang="en-US" sz="3200" b="1" dirty="0"/>
              <a:t>High Salinity</a:t>
            </a:r>
          </a:p>
        </p:txBody>
      </p:sp>
      <p:sp>
        <p:nvSpPr>
          <p:cNvPr id="9" name="Title 1">
            <a:extLst>
              <a:ext uri="{FF2B5EF4-FFF2-40B4-BE49-F238E27FC236}">
                <a16:creationId xmlns:a16="http://schemas.microsoft.com/office/drawing/2014/main" id="{912DE8A7-6D60-EECA-9320-459F902E360A}"/>
              </a:ext>
            </a:extLst>
          </p:cNvPr>
          <p:cNvSpPr txBox="1">
            <a:spLocks/>
          </p:cNvSpPr>
          <p:nvPr/>
        </p:nvSpPr>
        <p:spPr>
          <a:xfrm rot="5400000">
            <a:off x="3707944" y="4449938"/>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10" name="Title 1">
            <a:extLst>
              <a:ext uri="{FF2B5EF4-FFF2-40B4-BE49-F238E27FC236}">
                <a16:creationId xmlns:a16="http://schemas.microsoft.com/office/drawing/2014/main" id="{77A70A1C-63C7-9FF6-1B8D-CE986BD34B66}"/>
              </a:ext>
            </a:extLst>
          </p:cNvPr>
          <p:cNvSpPr txBox="1">
            <a:spLocks/>
          </p:cNvSpPr>
          <p:nvPr/>
        </p:nvSpPr>
        <p:spPr>
          <a:xfrm>
            <a:off x="5446692" y="247649"/>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sp>
        <p:nvSpPr>
          <p:cNvPr id="19" name="Star: 5 Points 18">
            <a:extLst>
              <a:ext uri="{FF2B5EF4-FFF2-40B4-BE49-F238E27FC236}">
                <a16:creationId xmlns:a16="http://schemas.microsoft.com/office/drawing/2014/main" id="{D22C2C96-F848-319C-BB1C-73BCDA6EFE63}"/>
              </a:ext>
            </a:extLst>
          </p:cNvPr>
          <p:cNvSpPr/>
          <p:nvPr/>
        </p:nvSpPr>
        <p:spPr>
          <a:xfrm>
            <a:off x="3367733" y="531452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306F9FA9-DCC1-5962-2DF4-C73872CDA5CA}"/>
              </a:ext>
            </a:extLst>
          </p:cNvPr>
          <p:cNvSpPr/>
          <p:nvPr/>
        </p:nvSpPr>
        <p:spPr>
          <a:xfrm>
            <a:off x="3910876"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836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3F87F8E-ED73-A2CB-5886-D81BAE2D967F}"/>
              </a:ext>
            </a:extLst>
          </p:cNvPr>
          <p:cNvGrpSpPr/>
          <p:nvPr/>
        </p:nvGrpSpPr>
        <p:grpSpPr>
          <a:xfrm>
            <a:off x="1577382" y="868045"/>
            <a:ext cx="5936630" cy="5558170"/>
            <a:chOff x="982582" y="0"/>
            <a:chExt cx="6270729" cy="5912427"/>
          </a:xfrm>
        </p:grpSpPr>
        <p:pic>
          <p:nvPicPr>
            <p:cNvPr id="13" name="Picture 12">
              <a:extLst>
                <a:ext uri="{FF2B5EF4-FFF2-40B4-BE49-F238E27FC236}">
                  <a16:creationId xmlns:a16="http://schemas.microsoft.com/office/drawing/2014/main" id="{E134EB50-5FFB-455D-C38D-C50C74BB2FD0}"/>
                </a:ext>
              </a:extLst>
            </p:cNvPr>
            <p:cNvPicPr>
              <a:picLocks noChangeAspect="1"/>
            </p:cNvPicPr>
            <p:nvPr/>
          </p:nvPicPr>
          <p:blipFill rotWithShape="1">
            <a:blip r:embed="rId2"/>
            <a:srcRect l="27681" b="13787"/>
            <a:stretch/>
          </p:blipFill>
          <p:spPr>
            <a:xfrm>
              <a:off x="1927514" y="0"/>
              <a:ext cx="5325797" cy="5912427"/>
            </a:xfrm>
            <a:prstGeom prst="rect">
              <a:avLst/>
            </a:prstGeom>
          </p:spPr>
        </p:pic>
        <p:grpSp>
          <p:nvGrpSpPr>
            <p:cNvPr id="28" name="Group 27">
              <a:extLst>
                <a:ext uri="{FF2B5EF4-FFF2-40B4-BE49-F238E27FC236}">
                  <a16:creationId xmlns:a16="http://schemas.microsoft.com/office/drawing/2014/main" id="{291C5763-4E68-2DA7-6A21-D119DC1D432A}"/>
                </a:ext>
              </a:extLst>
            </p:cNvPr>
            <p:cNvGrpSpPr/>
            <p:nvPr/>
          </p:nvGrpSpPr>
          <p:grpSpPr>
            <a:xfrm>
              <a:off x="982582" y="1169486"/>
              <a:ext cx="2948656" cy="3542575"/>
              <a:chOff x="982582" y="1169486"/>
              <a:chExt cx="2948656" cy="3542575"/>
            </a:xfrm>
          </p:grpSpPr>
          <p:sp>
            <p:nvSpPr>
              <p:cNvPr id="16" name="Title 1">
                <a:extLst>
                  <a:ext uri="{FF2B5EF4-FFF2-40B4-BE49-F238E27FC236}">
                    <a16:creationId xmlns:a16="http://schemas.microsoft.com/office/drawing/2014/main" id="{2F59D45A-C4E1-AB36-6C85-1CD0521007C3}"/>
                  </a:ext>
                </a:extLst>
              </p:cNvPr>
              <p:cNvSpPr txBox="1">
                <a:spLocks/>
              </p:cNvSpPr>
              <p:nvPr/>
            </p:nvSpPr>
            <p:spPr>
              <a:xfrm>
                <a:off x="982582" y="116948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19" name="Title 1">
                <a:extLst>
                  <a:ext uri="{FF2B5EF4-FFF2-40B4-BE49-F238E27FC236}">
                    <a16:creationId xmlns:a16="http://schemas.microsoft.com/office/drawing/2014/main" id="{8630F399-7FB3-7D47-7C4C-ED96C712BEC6}"/>
                  </a:ext>
                </a:extLst>
              </p:cNvPr>
              <p:cNvSpPr txBox="1">
                <a:spLocks/>
              </p:cNvSpPr>
              <p:nvPr/>
            </p:nvSpPr>
            <p:spPr>
              <a:xfrm>
                <a:off x="1013246" y="3956554"/>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21" name="Title 1">
                <a:extLst>
                  <a:ext uri="{FF2B5EF4-FFF2-40B4-BE49-F238E27FC236}">
                    <a16:creationId xmlns:a16="http://schemas.microsoft.com/office/drawing/2014/main" id="{C3B10A0F-0C39-9353-5603-53C61C42396D}"/>
                  </a:ext>
                </a:extLst>
              </p:cNvPr>
              <p:cNvSpPr txBox="1">
                <a:spLocks/>
              </p:cNvSpPr>
              <p:nvPr/>
            </p:nvSpPr>
            <p:spPr>
              <a:xfrm>
                <a:off x="1013248" y="2578459"/>
                <a:ext cx="2917990" cy="755507"/>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3200" b="1">
                    <a:solidFill>
                      <a:schemeClr val="accent1"/>
                    </a:solidFill>
                    <a:latin typeface="+mj-lt"/>
                    <a:ea typeface="+mj-ea"/>
                    <a:cs typeface="+mj-cs"/>
                  </a:defRPr>
                </a:lvl1pPr>
              </a:lstStyle>
              <a:p>
                <a:r>
                  <a:rPr lang="en-US" dirty="0"/>
                  <a:t>3000</a:t>
                </a:r>
              </a:p>
              <a:p>
                <a:r>
                  <a:rPr lang="en-US" dirty="0">
                    <a:solidFill>
                      <a:srgbClr val="FF0000"/>
                    </a:solidFill>
                  </a:rPr>
                  <a:t>2000</a:t>
                </a:r>
              </a:p>
              <a:p>
                <a:r>
                  <a:rPr lang="en-US" dirty="0">
                    <a:solidFill>
                      <a:srgbClr val="92D050"/>
                    </a:solidFill>
                  </a:rPr>
                  <a:t>1000</a:t>
                </a:r>
              </a:p>
            </p:txBody>
          </p:sp>
        </p:grpSp>
      </p:grpSp>
      <p:sp>
        <p:nvSpPr>
          <p:cNvPr id="38" name="Title 1">
            <a:extLst>
              <a:ext uri="{FF2B5EF4-FFF2-40B4-BE49-F238E27FC236}">
                <a16:creationId xmlns:a16="http://schemas.microsoft.com/office/drawing/2014/main" id="{05343A81-0B2B-A44B-A03C-00A1CCD71484}"/>
              </a:ext>
            </a:extLst>
          </p:cNvPr>
          <p:cNvSpPr>
            <a:spLocks noGrp="1"/>
          </p:cNvSpPr>
          <p:nvPr>
            <p:ph type="title"/>
          </p:nvPr>
        </p:nvSpPr>
        <p:spPr>
          <a:xfrm>
            <a:off x="4200130" y="769419"/>
            <a:ext cx="2247657" cy="755507"/>
          </a:xfrm>
        </p:spPr>
        <p:txBody>
          <a:bodyPr>
            <a:noAutofit/>
          </a:bodyPr>
          <a:lstStyle/>
          <a:p>
            <a:r>
              <a:rPr lang="en-US" sz="3200" b="1" dirty="0"/>
              <a:t>High Salinity</a:t>
            </a:r>
          </a:p>
        </p:txBody>
      </p:sp>
      <p:pic>
        <p:nvPicPr>
          <p:cNvPr id="15" name="Picture 14">
            <a:extLst>
              <a:ext uri="{FF2B5EF4-FFF2-40B4-BE49-F238E27FC236}">
                <a16:creationId xmlns:a16="http://schemas.microsoft.com/office/drawing/2014/main" id="{FC3AF48A-441D-A091-075C-4F784C561FAD}"/>
              </a:ext>
            </a:extLst>
          </p:cNvPr>
          <p:cNvPicPr>
            <a:picLocks noChangeAspect="1"/>
          </p:cNvPicPr>
          <p:nvPr/>
        </p:nvPicPr>
        <p:blipFill rotWithShape="1">
          <a:blip r:embed="rId3"/>
          <a:srcRect l="30832" b="13873"/>
          <a:stretch/>
        </p:blipFill>
        <p:spPr>
          <a:xfrm>
            <a:off x="7241814" y="862803"/>
            <a:ext cx="4693989" cy="5556154"/>
          </a:xfrm>
          <a:prstGeom prst="rect">
            <a:avLst/>
          </a:prstGeom>
        </p:spPr>
      </p:pic>
      <p:sp>
        <p:nvSpPr>
          <p:cNvPr id="39" name="Title 1">
            <a:extLst>
              <a:ext uri="{FF2B5EF4-FFF2-40B4-BE49-F238E27FC236}">
                <a16:creationId xmlns:a16="http://schemas.microsoft.com/office/drawing/2014/main" id="{455BABED-66DD-E6C4-8485-FD9A54D5B069}"/>
              </a:ext>
            </a:extLst>
          </p:cNvPr>
          <p:cNvSpPr txBox="1">
            <a:spLocks/>
          </p:cNvSpPr>
          <p:nvPr/>
        </p:nvSpPr>
        <p:spPr>
          <a:xfrm>
            <a:off x="8308039" y="746987"/>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40" name="Title 1">
            <a:extLst>
              <a:ext uri="{FF2B5EF4-FFF2-40B4-BE49-F238E27FC236}">
                <a16:creationId xmlns:a16="http://schemas.microsoft.com/office/drawing/2014/main" id="{2475A767-D484-6B18-568C-ADFA4326FCAB}"/>
              </a:ext>
            </a:extLst>
          </p:cNvPr>
          <p:cNvSpPr txBox="1">
            <a:spLocks/>
          </p:cNvSpPr>
          <p:nvPr/>
        </p:nvSpPr>
        <p:spPr>
          <a:xfrm>
            <a:off x="256197" y="27862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42" name="Picture 2" descr="Blue Point Oyster Crassostrea Virginica Sw - Shell Clipart (#1637824) -  PikPng">
            <a:extLst>
              <a:ext uri="{FF2B5EF4-FFF2-40B4-BE49-F238E27FC236}">
                <a16:creationId xmlns:a16="http://schemas.microsoft.com/office/drawing/2014/main" id="{ECB8DC7F-3E05-A460-EC12-9BBD5052D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115356" y="197802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lue Point Oyster Crassostrea Virginica Sw - Shell Clipart (#1637824) -  PikPng">
            <a:extLst>
              <a:ext uri="{FF2B5EF4-FFF2-40B4-BE49-F238E27FC236}">
                <a16:creationId xmlns:a16="http://schemas.microsoft.com/office/drawing/2014/main" id="{D0664BEC-6033-C11C-A80B-A6E91E78C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208372" y="34089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Blue Point Oyster Crassostrea Virginica Sw - Shell Clipart (#1637824) -  PikPng">
            <a:extLst>
              <a:ext uri="{FF2B5EF4-FFF2-40B4-BE49-F238E27FC236}">
                <a16:creationId xmlns:a16="http://schemas.microsoft.com/office/drawing/2014/main" id="{1D85025E-EAE8-5543-5E50-02995385E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902022" y="468365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45" name="Frame 44">
            <a:extLst>
              <a:ext uri="{FF2B5EF4-FFF2-40B4-BE49-F238E27FC236}">
                <a16:creationId xmlns:a16="http://schemas.microsoft.com/office/drawing/2014/main" id="{190BF7C9-7170-FC18-98EE-F3DBEDCB0AFA}"/>
              </a:ext>
            </a:extLst>
          </p:cNvPr>
          <p:cNvSpPr/>
          <p:nvPr/>
        </p:nvSpPr>
        <p:spPr>
          <a:xfrm>
            <a:off x="2670629" y="1462571"/>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ame 45">
            <a:extLst>
              <a:ext uri="{FF2B5EF4-FFF2-40B4-BE49-F238E27FC236}">
                <a16:creationId xmlns:a16="http://schemas.microsoft.com/office/drawing/2014/main" id="{2A57D899-46D6-FBF0-FD36-AA7B05C4D99E}"/>
              </a:ext>
            </a:extLst>
          </p:cNvPr>
          <p:cNvSpPr/>
          <p:nvPr/>
        </p:nvSpPr>
        <p:spPr>
          <a:xfrm>
            <a:off x="2670629" y="2963994"/>
            <a:ext cx="8953906" cy="1364033"/>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ame 46">
            <a:extLst>
              <a:ext uri="{FF2B5EF4-FFF2-40B4-BE49-F238E27FC236}">
                <a16:creationId xmlns:a16="http://schemas.microsoft.com/office/drawing/2014/main" id="{29DCA26B-046D-1948-E3C6-E292446AB193}"/>
              </a:ext>
            </a:extLst>
          </p:cNvPr>
          <p:cNvSpPr/>
          <p:nvPr/>
        </p:nvSpPr>
        <p:spPr>
          <a:xfrm>
            <a:off x="2670629" y="4288545"/>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Picture 2" descr="Blue Point Oyster Crassostrea Virginica Sw - Shell Clipart (#1637824) -  PikPng">
            <a:extLst>
              <a:ext uri="{FF2B5EF4-FFF2-40B4-BE49-F238E27FC236}">
                <a16:creationId xmlns:a16="http://schemas.microsoft.com/office/drawing/2014/main" id="{D3A8E47C-31A2-2621-FE5A-3ECB2F6D0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90104" y="2042768"/>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Blue Point Oyster Crassostrea Virginica Sw - Shell Clipart (#1637824) -  PikPng">
            <a:extLst>
              <a:ext uri="{FF2B5EF4-FFF2-40B4-BE49-F238E27FC236}">
                <a16:creationId xmlns:a16="http://schemas.microsoft.com/office/drawing/2014/main" id="{4DE737C7-1E17-1C6B-A7EE-7853E57CE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61405" y="344744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Blue Point Oyster Crassostrea Virginica Sw - Shell Clipart (#1637824) -  PikPng">
            <a:extLst>
              <a:ext uri="{FF2B5EF4-FFF2-40B4-BE49-F238E27FC236}">
                <a16:creationId xmlns:a16="http://schemas.microsoft.com/office/drawing/2014/main" id="{25733B34-E10F-91D0-8C84-616755D2C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376770" y="4663095"/>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51" name="Star: 5 Points 50">
            <a:extLst>
              <a:ext uri="{FF2B5EF4-FFF2-40B4-BE49-F238E27FC236}">
                <a16:creationId xmlns:a16="http://schemas.microsoft.com/office/drawing/2014/main" id="{AE88D957-806D-BA2A-5672-9D6020FF3E04}"/>
              </a:ext>
            </a:extLst>
          </p:cNvPr>
          <p:cNvSpPr/>
          <p:nvPr/>
        </p:nvSpPr>
        <p:spPr>
          <a:xfrm>
            <a:off x="2746133" y="241141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ar: 5 Points 51">
            <a:extLst>
              <a:ext uri="{FF2B5EF4-FFF2-40B4-BE49-F238E27FC236}">
                <a16:creationId xmlns:a16="http://schemas.microsoft.com/office/drawing/2014/main" id="{7E83D68B-F621-1C52-6FD4-A0BD88AD3D1A}"/>
              </a:ext>
            </a:extLst>
          </p:cNvPr>
          <p:cNvSpPr/>
          <p:nvPr/>
        </p:nvSpPr>
        <p:spPr>
          <a:xfrm>
            <a:off x="3087178" y="422062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ar: 5 Points 52">
            <a:extLst>
              <a:ext uri="{FF2B5EF4-FFF2-40B4-BE49-F238E27FC236}">
                <a16:creationId xmlns:a16="http://schemas.microsoft.com/office/drawing/2014/main" id="{B6515790-0817-9C2A-232A-DF6ED2CB07CF}"/>
              </a:ext>
            </a:extLst>
          </p:cNvPr>
          <p:cNvSpPr/>
          <p:nvPr/>
        </p:nvSpPr>
        <p:spPr>
          <a:xfrm>
            <a:off x="7602546" y="506624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tar: 5 Points 53">
            <a:extLst>
              <a:ext uri="{FF2B5EF4-FFF2-40B4-BE49-F238E27FC236}">
                <a16:creationId xmlns:a16="http://schemas.microsoft.com/office/drawing/2014/main" id="{71C8C830-582C-0864-C1D9-0364B6CFE84D}"/>
              </a:ext>
            </a:extLst>
          </p:cNvPr>
          <p:cNvSpPr/>
          <p:nvPr/>
        </p:nvSpPr>
        <p:spPr>
          <a:xfrm>
            <a:off x="7582859" y="374795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tar: 5 Points 54">
            <a:extLst>
              <a:ext uri="{FF2B5EF4-FFF2-40B4-BE49-F238E27FC236}">
                <a16:creationId xmlns:a16="http://schemas.microsoft.com/office/drawing/2014/main" id="{A96DBB30-CF94-42F4-3F35-8729397CE9C7}"/>
              </a:ext>
            </a:extLst>
          </p:cNvPr>
          <p:cNvSpPr/>
          <p:nvPr/>
        </p:nvSpPr>
        <p:spPr>
          <a:xfrm>
            <a:off x="3229212" y="153858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804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630753-5F9A-4FDD-B34F-DC2420E5198A}"/>
              </a:ext>
            </a:extLst>
          </p:cNvPr>
          <p:cNvPicPr>
            <a:picLocks noChangeAspect="1"/>
          </p:cNvPicPr>
          <p:nvPr/>
        </p:nvPicPr>
        <p:blipFill rotWithShape="1">
          <a:blip r:embed="rId3"/>
          <a:srcRect l="155" t="4738" r="54655" b="58948"/>
          <a:stretch/>
        </p:blipFill>
        <p:spPr>
          <a:xfrm>
            <a:off x="77372" y="1499589"/>
            <a:ext cx="6788477" cy="4591722"/>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589C0919-E608-13DC-D918-F087ADFB068C}"/>
              </a:ext>
            </a:extLst>
          </p:cNvPr>
          <p:cNvGrpSpPr/>
          <p:nvPr/>
        </p:nvGrpSpPr>
        <p:grpSpPr>
          <a:xfrm>
            <a:off x="8482819" y="38359"/>
            <a:ext cx="3244947" cy="6819641"/>
            <a:chOff x="7223760" y="244219"/>
            <a:chExt cx="2521589" cy="5591739"/>
          </a:xfrm>
        </p:grpSpPr>
        <p:pic>
          <p:nvPicPr>
            <p:cNvPr id="16" name="Picture 15">
              <a:extLst>
                <a:ext uri="{FF2B5EF4-FFF2-40B4-BE49-F238E27FC236}">
                  <a16:creationId xmlns:a16="http://schemas.microsoft.com/office/drawing/2014/main" id="{348532A4-F963-647B-4700-CA679D99B183}"/>
                </a:ext>
              </a:extLst>
            </p:cNvPr>
            <p:cNvPicPr>
              <a:picLocks noChangeAspect="1"/>
            </p:cNvPicPr>
            <p:nvPr/>
          </p:nvPicPr>
          <p:blipFill rotWithShape="1">
            <a:blip r:embed="rId3"/>
            <a:srcRect l="5470" t="55981" r="55205" b="9405"/>
            <a:stretch/>
          </p:blipFill>
          <p:spPr>
            <a:xfrm>
              <a:off x="7229670" y="2108132"/>
              <a:ext cx="2515679" cy="1863913"/>
            </a:xfrm>
            <a:prstGeom prst="rect">
              <a:avLst/>
            </a:prstGeom>
          </p:spPr>
        </p:pic>
        <p:pic>
          <p:nvPicPr>
            <p:cNvPr id="17" name="Picture 16">
              <a:extLst>
                <a:ext uri="{FF2B5EF4-FFF2-40B4-BE49-F238E27FC236}">
                  <a16:creationId xmlns:a16="http://schemas.microsoft.com/office/drawing/2014/main" id="{1298A70F-4230-ECDE-4549-3820876E97BF}"/>
                </a:ext>
              </a:extLst>
            </p:cNvPr>
            <p:cNvPicPr>
              <a:picLocks noChangeAspect="1"/>
            </p:cNvPicPr>
            <p:nvPr/>
          </p:nvPicPr>
          <p:blipFill rotWithShape="1">
            <a:blip r:embed="rId3"/>
            <a:srcRect l="56194" t="5349" r="4765" b="60036"/>
            <a:stretch/>
          </p:blipFill>
          <p:spPr>
            <a:xfrm>
              <a:off x="7223760" y="244219"/>
              <a:ext cx="2497556" cy="1863913"/>
            </a:xfrm>
            <a:prstGeom prst="rect">
              <a:avLst/>
            </a:prstGeom>
          </p:spPr>
        </p:pic>
        <p:pic>
          <p:nvPicPr>
            <p:cNvPr id="18" name="Picture 17">
              <a:extLst>
                <a:ext uri="{FF2B5EF4-FFF2-40B4-BE49-F238E27FC236}">
                  <a16:creationId xmlns:a16="http://schemas.microsoft.com/office/drawing/2014/main" id="{45F3947D-2685-70DB-5778-E187F145F8F2}"/>
                </a:ext>
              </a:extLst>
            </p:cNvPr>
            <p:cNvPicPr>
              <a:picLocks noChangeAspect="1"/>
            </p:cNvPicPr>
            <p:nvPr/>
          </p:nvPicPr>
          <p:blipFill rotWithShape="1">
            <a:blip r:embed="rId3"/>
            <a:srcRect l="55911" t="55421" r="4765" b="9965"/>
            <a:stretch/>
          </p:blipFill>
          <p:spPr>
            <a:xfrm>
              <a:off x="7229671" y="3972045"/>
              <a:ext cx="2515678" cy="1863913"/>
            </a:xfrm>
            <a:prstGeom prst="rect">
              <a:avLst/>
            </a:prstGeom>
          </p:spPr>
        </p:pic>
      </p:grpSp>
      <p:sp>
        <p:nvSpPr>
          <p:cNvPr id="20" name="Title 1">
            <a:extLst>
              <a:ext uri="{FF2B5EF4-FFF2-40B4-BE49-F238E27FC236}">
                <a16:creationId xmlns:a16="http://schemas.microsoft.com/office/drawing/2014/main" id="{5EDD343F-B4E2-FC87-AB35-FDD5DEDCC033}"/>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grpSp>
        <p:nvGrpSpPr>
          <p:cNvPr id="21" name="Group 20">
            <a:extLst>
              <a:ext uri="{FF2B5EF4-FFF2-40B4-BE49-F238E27FC236}">
                <a16:creationId xmlns:a16="http://schemas.microsoft.com/office/drawing/2014/main" id="{B20314A8-61B1-3E16-40AB-E29257176010}"/>
              </a:ext>
            </a:extLst>
          </p:cNvPr>
          <p:cNvGrpSpPr/>
          <p:nvPr/>
        </p:nvGrpSpPr>
        <p:grpSpPr>
          <a:xfrm>
            <a:off x="4542176" y="1760846"/>
            <a:ext cx="2203282" cy="2034604"/>
            <a:chOff x="1124897" y="616522"/>
            <a:chExt cx="2203282" cy="2034604"/>
          </a:xfrm>
        </p:grpSpPr>
        <p:sp>
          <p:nvSpPr>
            <p:cNvPr id="22" name="Rectangle 21">
              <a:extLst>
                <a:ext uri="{FF2B5EF4-FFF2-40B4-BE49-F238E27FC236}">
                  <a16:creationId xmlns:a16="http://schemas.microsoft.com/office/drawing/2014/main" id="{EB695C68-9846-CDA2-C4A6-41B779C6B4E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E53B79-C1A3-04E9-FF88-436B5D1A82F7}"/>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6269CED-FE26-3B6B-4509-3BC6B31E4093}"/>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D7E3CDC6-8D40-A372-CD79-40410408B189}"/>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6" name="Title 1">
              <a:extLst>
                <a:ext uri="{FF2B5EF4-FFF2-40B4-BE49-F238E27FC236}">
                  <a16:creationId xmlns:a16="http://schemas.microsoft.com/office/drawing/2014/main" id="{D6AF23CE-E418-1B91-5EB9-4785A4856D3B}"/>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2482746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3FF7A-A524-0275-C79E-3DA925785CB2}"/>
              </a:ext>
            </a:extLst>
          </p:cNvPr>
          <p:cNvPicPr>
            <a:picLocks noChangeAspect="1"/>
          </p:cNvPicPr>
          <p:nvPr/>
        </p:nvPicPr>
        <p:blipFill rotWithShape="1">
          <a:blip r:embed="rId2"/>
          <a:srcRect l="28283" b="13863"/>
          <a:stretch/>
        </p:blipFill>
        <p:spPr>
          <a:xfrm>
            <a:off x="6995886" y="533400"/>
            <a:ext cx="5281495" cy="5907314"/>
          </a:xfrm>
          <a:prstGeom prst="rect">
            <a:avLst/>
          </a:prstGeom>
        </p:spPr>
      </p:pic>
      <p:sp>
        <p:nvSpPr>
          <p:cNvPr id="6" name="Title 1">
            <a:extLst>
              <a:ext uri="{FF2B5EF4-FFF2-40B4-BE49-F238E27FC236}">
                <a16:creationId xmlns:a16="http://schemas.microsoft.com/office/drawing/2014/main" id="{9CF2027B-1A9C-E612-A7BC-6D4360EFE3E1}"/>
              </a:ext>
            </a:extLst>
          </p:cNvPr>
          <p:cNvSpPr txBox="1">
            <a:spLocks/>
          </p:cNvSpPr>
          <p:nvPr/>
        </p:nvSpPr>
        <p:spPr>
          <a:xfrm>
            <a:off x="8607147" y="533400"/>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pic>
        <p:nvPicPr>
          <p:cNvPr id="24" name="Picture 23">
            <a:extLst>
              <a:ext uri="{FF2B5EF4-FFF2-40B4-BE49-F238E27FC236}">
                <a16:creationId xmlns:a16="http://schemas.microsoft.com/office/drawing/2014/main" id="{95ACF0BC-6D17-5782-FD06-CC2BE7A088B0}"/>
              </a:ext>
            </a:extLst>
          </p:cNvPr>
          <p:cNvPicPr>
            <a:picLocks noChangeAspect="1"/>
          </p:cNvPicPr>
          <p:nvPr/>
        </p:nvPicPr>
        <p:blipFill rotWithShape="1">
          <a:blip r:embed="rId3"/>
          <a:srcRect l="28282" r="3647" b="13863"/>
          <a:stretch/>
        </p:blipFill>
        <p:spPr>
          <a:xfrm>
            <a:off x="2171539" y="543479"/>
            <a:ext cx="5013031" cy="5907314"/>
          </a:xfrm>
          <a:prstGeom prst="rect">
            <a:avLst/>
          </a:prstGeom>
        </p:spPr>
      </p:pic>
      <p:grpSp>
        <p:nvGrpSpPr>
          <p:cNvPr id="58" name="Group 57">
            <a:extLst>
              <a:ext uri="{FF2B5EF4-FFF2-40B4-BE49-F238E27FC236}">
                <a16:creationId xmlns:a16="http://schemas.microsoft.com/office/drawing/2014/main" id="{934B7A0F-401F-5D90-E14A-19DC64D3CBD4}"/>
              </a:ext>
            </a:extLst>
          </p:cNvPr>
          <p:cNvGrpSpPr/>
          <p:nvPr/>
        </p:nvGrpSpPr>
        <p:grpSpPr>
          <a:xfrm>
            <a:off x="1635272" y="1526889"/>
            <a:ext cx="692886" cy="3862613"/>
            <a:chOff x="6438064" y="1545772"/>
            <a:chExt cx="692886" cy="3862613"/>
          </a:xfrm>
        </p:grpSpPr>
        <p:sp>
          <p:nvSpPr>
            <p:cNvPr id="46" name="Title 1">
              <a:extLst>
                <a:ext uri="{FF2B5EF4-FFF2-40B4-BE49-F238E27FC236}">
                  <a16:creationId xmlns:a16="http://schemas.microsoft.com/office/drawing/2014/main" id="{45BCCDFC-BFB6-B304-9CE8-C44FE4D3B7D8}"/>
                </a:ext>
              </a:extLst>
            </p:cNvPr>
            <p:cNvSpPr txBox="1">
              <a:spLocks/>
            </p:cNvSpPr>
            <p:nvPr/>
          </p:nvSpPr>
          <p:spPr>
            <a:xfrm rot="16200000">
              <a:off x="6269285" y="1714551"/>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p:txBody>
        </p:sp>
        <p:sp>
          <p:nvSpPr>
            <p:cNvPr id="47" name="Title 1">
              <a:extLst>
                <a:ext uri="{FF2B5EF4-FFF2-40B4-BE49-F238E27FC236}">
                  <a16:creationId xmlns:a16="http://schemas.microsoft.com/office/drawing/2014/main" id="{19517E92-ED1A-BAA8-F51F-1DC75319E028}"/>
                </a:ext>
              </a:extLst>
            </p:cNvPr>
            <p:cNvSpPr txBox="1">
              <a:spLocks/>
            </p:cNvSpPr>
            <p:nvPr/>
          </p:nvSpPr>
          <p:spPr>
            <a:xfrm rot="16200000">
              <a:off x="6269286" y="3139305"/>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rPr>
                <a:t>2000</a:t>
              </a:r>
            </a:p>
          </p:txBody>
        </p:sp>
        <p:sp>
          <p:nvSpPr>
            <p:cNvPr id="48" name="Title 1">
              <a:extLst>
                <a:ext uri="{FF2B5EF4-FFF2-40B4-BE49-F238E27FC236}">
                  <a16:creationId xmlns:a16="http://schemas.microsoft.com/office/drawing/2014/main" id="{9F957306-802B-DA46-FAC4-C93012A387F9}"/>
                </a:ext>
              </a:extLst>
            </p:cNvPr>
            <p:cNvSpPr txBox="1">
              <a:spLocks/>
            </p:cNvSpPr>
            <p:nvPr/>
          </p:nvSpPr>
          <p:spPr>
            <a:xfrm rot="16200000">
              <a:off x="6286626" y="4564060"/>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solidFill>
                </a:rPr>
                <a:t>1000</a:t>
              </a:r>
            </a:p>
          </p:txBody>
        </p:sp>
      </p:grpSp>
      <p:sp>
        <p:nvSpPr>
          <p:cNvPr id="59" name="Title 1">
            <a:extLst>
              <a:ext uri="{FF2B5EF4-FFF2-40B4-BE49-F238E27FC236}">
                <a16:creationId xmlns:a16="http://schemas.microsoft.com/office/drawing/2014/main" id="{0BBFED39-50BE-7E9D-416C-645648A4EEB1}"/>
              </a:ext>
            </a:extLst>
          </p:cNvPr>
          <p:cNvSpPr txBox="1">
            <a:spLocks/>
          </p:cNvSpPr>
          <p:nvPr/>
        </p:nvSpPr>
        <p:spPr>
          <a:xfrm>
            <a:off x="3795851" y="543479"/>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High Salinity</a:t>
            </a:r>
          </a:p>
        </p:txBody>
      </p:sp>
      <p:sp>
        <p:nvSpPr>
          <p:cNvPr id="20" name="Frame 19">
            <a:extLst>
              <a:ext uri="{FF2B5EF4-FFF2-40B4-BE49-F238E27FC236}">
                <a16:creationId xmlns:a16="http://schemas.microsoft.com/office/drawing/2014/main" id="{9C984B51-07FD-9D30-8F00-2D1F416BF6A3}"/>
              </a:ext>
            </a:extLst>
          </p:cNvPr>
          <p:cNvSpPr/>
          <p:nvPr/>
        </p:nvSpPr>
        <p:spPr>
          <a:xfrm>
            <a:off x="2371274" y="1154066"/>
            <a:ext cx="9559469" cy="1615794"/>
          </a:xfrm>
          <a:prstGeom prst="frame">
            <a:avLst>
              <a:gd name="adj1" fmla="val 2434"/>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84093EAD-5693-A88F-3ECC-48E8C602B74A}"/>
              </a:ext>
            </a:extLst>
          </p:cNvPr>
          <p:cNvSpPr/>
          <p:nvPr/>
        </p:nvSpPr>
        <p:spPr>
          <a:xfrm>
            <a:off x="2371274" y="4194351"/>
            <a:ext cx="9582217" cy="1603050"/>
          </a:xfrm>
          <a:prstGeom prst="frame">
            <a:avLst>
              <a:gd name="adj1" fmla="val 24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D3F5BA45-0896-087F-47DA-84012C725E20}"/>
              </a:ext>
            </a:extLst>
          </p:cNvPr>
          <p:cNvSpPr/>
          <p:nvPr/>
        </p:nvSpPr>
        <p:spPr>
          <a:xfrm>
            <a:off x="2371701" y="2745936"/>
            <a:ext cx="9568749" cy="1459595"/>
          </a:xfrm>
          <a:prstGeom prst="frame">
            <a:avLst>
              <a:gd name="adj1" fmla="val 243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itle 1">
            <a:extLst>
              <a:ext uri="{FF2B5EF4-FFF2-40B4-BE49-F238E27FC236}">
                <a16:creationId xmlns:a16="http://schemas.microsoft.com/office/drawing/2014/main" id="{90721259-6EB3-9F79-6DE4-D404D2926316}"/>
              </a:ext>
            </a:extLst>
          </p:cNvPr>
          <p:cNvSpPr txBox="1">
            <a:spLocks/>
          </p:cNvSpPr>
          <p:nvPr/>
        </p:nvSpPr>
        <p:spPr>
          <a:xfrm>
            <a:off x="206728" y="243795"/>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1026" name="Picture 2" descr="Blue Point Oyster Crassostrea Virginica Sw - Shell Clipart (#1637824) -  PikPng">
            <a:extLst>
              <a:ext uri="{FF2B5EF4-FFF2-40B4-BE49-F238E27FC236}">
                <a16:creationId xmlns:a16="http://schemas.microsoft.com/office/drawing/2014/main" id="{B412F574-324F-BF90-CEA5-265331552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826692" y="1817259"/>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Blue Point Oyster Crassostrea Virginica Sw - Shell Clipart (#1637824) -  PikPng">
            <a:extLst>
              <a:ext uri="{FF2B5EF4-FFF2-40B4-BE49-F238E27FC236}">
                <a16:creationId xmlns:a16="http://schemas.microsoft.com/office/drawing/2014/main" id="{CBC479B3-610C-044F-B627-0385CB87A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81036" y="516974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EEA310BC-73B8-5872-ED32-AE0D47CA2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13866" y="1460386"/>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A3493C4C-0AE9-1197-7A08-92042A00F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91352" y="2890041"/>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Blue Point Oyster Crassostrea Virginica Sw - Shell Clipart (#1637824) -  PikPng">
            <a:extLst>
              <a:ext uri="{FF2B5EF4-FFF2-40B4-BE49-F238E27FC236}">
                <a16:creationId xmlns:a16="http://schemas.microsoft.com/office/drawing/2014/main" id="{5100376F-A8EC-E589-AE16-B5D4FFA27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818545" y="4290665"/>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Blue Point Oyster Crassostrea Virginica Sw - Shell Clipart (#1637824) -  PikPng">
            <a:extLst>
              <a:ext uri="{FF2B5EF4-FFF2-40B4-BE49-F238E27FC236}">
                <a16:creationId xmlns:a16="http://schemas.microsoft.com/office/drawing/2014/main" id="{166B2D0C-23E4-0F50-6291-5400CCCD4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477671" y="1407079"/>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Blue Point Oyster Crassostrea Virginica Sw - Shell Clipart (#1637824) -  PikPng">
            <a:extLst>
              <a:ext uri="{FF2B5EF4-FFF2-40B4-BE49-F238E27FC236}">
                <a16:creationId xmlns:a16="http://schemas.microsoft.com/office/drawing/2014/main" id="{929F80FB-9D14-6722-5491-A435FA65B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85164" y="2860983"/>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descr="Blue Point Oyster Crassostrea Virginica Sw - Shell Clipart (#1637824) -  PikPng">
            <a:extLst>
              <a:ext uri="{FF2B5EF4-FFF2-40B4-BE49-F238E27FC236}">
                <a16:creationId xmlns:a16="http://schemas.microsoft.com/office/drawing/2014/main" id="{7F732712-CAC0-0657-9921-5366371AC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02024" y="427797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Blue Point Oyster Crassostrea Virginica Sw - Shell Clipart (#1637824) -  PikPng">
            <a:extLst>
              <a:ext uri="{FF2B5EF4-FFF2-40B4-BE49-F238E27FC236}">
                <a16:creationId xmlns:a16="http://schemas.microsoft.com/office/drawing/2014/main" id="{265E32E2-0CAD-3DBA-1873-6A3299AF3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781001" y="1782187"/>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2" descr="Blue Point Oyster Crassostrea Virginica Sw - Shell Clipart (#1637824) -  PikPng">
            <a:extLst>
              <a:ext uri="{FF2B5EF4-FFF2-40B4-BE49-F238E27FC236}">
                <a16:creationId xmlns:a16="http://schemas.microsoft.com/office/drawing/2014/main" id="{4AABA108-69A5-C7AE-657F-CF55024C8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160779" y="323683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Blue Point Oyster Crassostrea Virginica Sw - Shell Clipart (#1637824) -  PikPng">
            <a:extLst>
              <a:ext uri="{FF2B5EF4-FFF2-40B4-BE49-F238E27FC236}">
                <a16:creationId xmlns:a16="http://schemas.microsoft.com/office/drawing/2014/main" id="{6C2C93FF-E34D-D779-232C-04026346A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378335" y="3235642"/>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2" descr="Blue Point Oyster Crassostrea Virginica Sw - Shell Clipart (#1637824) -  PikPng">
            <a:extLst>
              <a:ext uri="{FF2B5EF4-FFF2-40B4-BE49-F238E27FC236}">
                <a16:creationId xmlns:a16="http://schemas.microsoft.com/office/drawing/2014/main" id="{C59EC9B4-5FAB-F553-D510-56576C17D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76032" y="46832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2" descr="Blue Point Oyster Crassostrea Virginica Sw - Shell Clipart (#1637824) -  PikPng">
            <a:extLst>
              <a:ext uri="{FF2B5EF4-FFF2-40B4-BE49-F238E27FC236}">
                <a16:creationId xmlns:a16="http://schemas.microsoft.com/office/drawing/2014/main" id="{64BF5D94-E248-D999-8CCE-0B57D36F8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5040" y="467975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2" descr="Blue Point Oyster Crassostrea Virginica Sw - Shell Clipart (#1637824) -  PikPng">
            <a:extLst>
              <a:ext uri="{FF2B5EF4-FFF2-40B4-BE49-F238E27FC236}">
                <a16:creationId xmlns:a16="http://schemas.microsoft.com/office/drawing/2014/main" id="{B0991443-5895-3399-A54E-4D7801561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622144" y="362147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2" descr="Blue Point Oyster Crassostrea Virginica Sw - Shell Clipart (#1637824) -  PikPng">
            <a:extLst>
              <a:ext uri="{FF2B5EF4-FFF2-40B4-BE49-F238E27FC236}">
                <a16:creationId xmlns:a16="http://schemas.microsoft.com/office/drawing/2014/main" id="{2454E0A2-372B-013B-D772-C18935907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83182" y="2223638"/>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2" descr="Blue Point Oyster Crassostrea Virginica Sw - Shell Clipart (#1637824) -  PikPng">
            <a:extLst>
              <a:ext uri="{FF2B5EF4-FFF2-40B4-BE49-F238E27FC236}">
                <a16:creationId xmlns:a16="http://schemas.microsoft.com/office/drawing/2014/main" id="{43F3A85E-B0C9-4585-4D2A-3671187E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137720" y="224301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2" descr="Blue Point Oyster Crassostrea Virginica Sw - Shell Clipart (#1637824) -  PikPng">
            <a:extLst>
              <a:ext uri="{FF2B5EF4-FFF2-40B4-BE49-F238E27FC236}">
                <a16:creationId xmlns:a16="http://schemas.microsoft.com/office/drawing/2014/main" id="{50E06E9E-8C05-81E3-E70A-860E44F85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082978" y="517835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2" descr="Blue Point Oyster Crassostrea Virginica Sw - Shell Clipart (#1637824) -  PikPng">
            <a:extLst>
              <a:ext uri="{FF2B5EF4-FFF2-40B4-BE49-F238E27FC236}">
                <a16:creationId xmlns:a16="http://schemas.microsoft.com/office/drawing/2014/main" id="{B914E6EB-595B-FDAE-0D79-85135EAF9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25044" y="3611254"/>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039" name="Star: 5 Points 1038">
            <a:extLst>
              <a:ext uri="{FF2B5EF4-FFF2-40B4-BE49-F238E27FC236}">
                <a16:creationId xmlns:a16="http://schemas.microsoft.com/office/drawing/2014/main" id="{9557A5C4-D78A-03F2-934A-7E4F54ED5BBC}"/>
              </a:ext>
            </a:extLst>
          </p:cNvPr>
          <p:cNvSpPr/>
          <p:nvPr/>
        </p:nvSpPr>
        <p:spPr>
          <a:xfrm>
            <a:off x="2869813" y="222927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tar: 5 Points 1039">
            <a:extLst>
              <a:ext uri="{FF2B5EF4-FFF2-40B4-BE49-F238E27FC236}">
                <a16:creationId xmlns:a16="http://schemas.microsoft.com/office/drawing/2014/main" id="{5A58CBC9-17BD-68E8-692B-6127884FA5C6}"/>
              </a:ext>
            </a:extLst>
          </p:cNvPr>
          <p:cNvSpPr/>
          <p:nvPr/>
        </p:nvSpPr>
        <p:spPr>
          <a:xfrm>
            <a:off x="2441319" y="408243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Star: 5 Points 1040">
            <a:extLst>
              <a:ext uri="{FF2B5EF4-FFF2-40B4-BE49-F238E27FC236}">
                <a16:creationId xmlns:a16="http://schemas.microsoft.com/office/drawing/2014/main" id="{38B5525B-26CD-6F6F-962A-1D1F92B7478D}"/>
              </a:ext>
            </a:extLst>
          </p:cNvPr>
          <p:cNvSpPr/>
          <p:nvPr/>
        </p:nvSpPr>
        <p:spPr>
          <a:xfrm>
            <a:off x="7652772" y="507596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Star: 5 Points 1041">
            <a:extLst>
              <a:ext uri="{FF2B5EF4-FFF2-40B4-BE49-F238E27FC236}">
                <a16:creationId xmlns:a16="http://schemas.microsoft.com/office/drawing/2014/main" id="{10E88D63-CB1C-0425-9E96-928E9EE90111}"/>
              </a:ext>
            </a:extLst>
          </p:cNvPr>
          <p:cNvSpPr/>
          <p:nvPr/>
        </p:nvSpPr>
        <p:spPr>
          <a:xfrm>
            <a:off x="7666191" y="453193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Star: 5 Points 1042">
            <a:extLst>
              <a:ext uri="{FF2B5EF4-FFF2-40B4-BE49-F238E27FC236}">
                <a16:creationId xmlns:a16="http://schemas.microsoft.com/office/drawing/2014/main" id="{CFF2E270-EFDA-D593-B4E4-EABD5893BD29}"/>
              </a:ext>
            </a:extLst>
          </p:cNvPr>
          <p:cNvSpPr/>
          <p:nvPr/>
        </p:nvSpPr>
        <p:spPr>
          <a:xfrm>
            <a:off x="2942430" y="122017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706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3" name="Group 22">
            <a:extLst>
              <a:ext uri="{FF2B5EF4-FFF2-40B4-BE49-F238E27FC236}">
                <a16:creationId xmlns:a16="http://schemas.microsoft.com/office/drawing/2014/main" id="{C244F03E-2A97-EEDF-FD0C-2E5A644B7810}"/>
              </a:ext>
            </a:extLst>
          </p:cNvPr>
          <p:cNvGrpSpPr/>
          <p:nvPr/>
        </p:nvGrpSpPr>
        <p:grpSpPr>
          <a:xfrm>
            <a:off x="8330422" y="0"/>
            <a:ext cx="3696800" cy="6831948"/>
            <a:chOff x="6692705" y="381138"/>
            <a:chExt cx="3235571" cy="5731217"/>
          </a:xfrm>
        </p:grpSpPr>
        <p:pic>
          <p:nvPicPr>
            <p:cNvPr id="3" name="Picture 2">
              <a:extLst>
                <a:ext uri="{FF2B5EF4-FFF2-40B4-BE49-F238E27FC236}">
                  <a16:creationId xmlns:a16="http://schemas.microsoft.com/office/drawing/2014/main" id="{A62A108C-F0B7-BBC4-16EB-F4B6C1BE33D7}"/>
                </a:ext>
              </a:extLst>
            </p:cNvPr>
            <p:cNvPicPr>
              <a:picLocks noChangeAspect="1"/>
            </p:cNvPicPr>
            <p:nvPr/>
          </p:nvPicPr>
          <p:blipFill rotWithShape="1">
            <a:blip r:embed="rId3"/>
            <a:srcRect l="55504" t="61804" r="4782" b="9919"/>
            <a:stretch/>
          </p:blipFill>
          <p:spPr>
            <a:xfrm>
              <a:off x="6692705" y="4173152"/>
              <a:ext cx="3235569" cy="1939203"/>
            </a:xfrm>
            <a:prstGeom prst="rect">
              <a:avLst/>
            </a:prstGeom>
          </p:spPr>
        </p:pic>
        <p:pic>
          <p:nvPicPr>
            <p:cNvPr id="20" name="Picture 19">
              <a:extLst>
                <a:ext uri="{FF2B5EF4-FFF2-40B4-BE49-F238E27FC236}">
                  <a16:creationId xmlns:a16="http://schemas.microsoft.com/office/drawing/2014/main" id="{A8BF4682-0CD5-C5F4-C460-5A9486B81A0B}"/>
                </a:ext>
              </a:extLst>
            </p:cNvPr>
            <p:cNvPicPr>
              <a:picLocks noChangeAspect="1"/>
            </p:cNvPicPr>
            <p:nvPr/>
          </p:nvPicPr>
          <p:blipFill rotWithShape="1">
            <a:blip r:embed="rId3"/>
            <a:srcRect l="5992" t="62003" r="55150" b="9720"/>
            <a:stretch/>
          </p:blipFill>
          <p:spPr>
            <a:xfrm>
              <a:off x="6727548" y="2243062"/>
              <a:ext cx="3165885" cy="1939202"/>
            </a:xfrm>
            <a:prstGeom prst="rect">
              <a:avLst/>
            </a:prstGeom>
          </p:spPr>
        </p:pic>
        <p:pic>
          <p:nvPicPr>
            <p:cNvPr id="21" name="Picture 20">
              <a:extLst>
                <a:ext uri="{FF2B5EF4-FFF2-40B4-BE49-F238E27FC236}">
                  <a16:creationId xmlns:a16="http://schemas.microsoft.com/office/drawing/2014/main" id="{7105C300-7D35-B3B9-41FF-B9F48B549C3D}"/>
                </a:ext>
              </a:extLst>
            </p:cNvPr>
            <p:cNvPicPr>
              <a:picLocks noChangeAspect="1"/>
            </p:cNvPicPr>
            <p:nvPr/>
          </p:nvPicPr>
          <p:blipFill rotWithShape="1">
            <a:blip r:embed="rId3"/>
            <a:srcRect l="55670" t="12499" r="4617" b="60209"/>
            <a:stretch/>
          </p:blipFill>
          <p:spPr>
            <a:xfrm>
              <a:off x="6692707" y="381138"/>
              <a:ext cx="3235569" cy="1871692"/>
            </a:xfrm>
            <a:prstGeom prst="rect">
              <a:avLst/>
            </a:prstGeom>
          </p:spPr>
        </p:pic>
      </p:grpSp>
      <p:pic>
        <p:nvPicPr>
          <p:cNvPr id="22" name="Picture 21">
            <a:extLst>
              <a:ext uri="{FF2B5EF4-FFF2-40B4-BE49-F238E27FC236}">
                <a16:creationId xmlns:a16="http://schemas.microsoft.com/office/drawing/2014/main" id="{F134B342-D28C-F773-BC5B-F69A7DD407B0}"/>
              </a:ext>
            </a:extLst>
          </p:cNvPr>
          <p:cNvPicPr>
            <a:picLocks noChangeAspect="1"/>
          </p:cNvPicPr>
          <p:nvPr/>
        </p:nvPicPr>
        <p:blipFill rotWithShape="1">
          <a:blip r:embed="rId3"/>
          <a:srcRect l="705" t="5158" r="54402" b="58945"/>
          <a:stretch/>
        </p:blipFill>
        <p:spPr>
          <a:xfrm>
            <a:off x="113938" y="1599239"/>
            <a:ext cx="6869406" cy="4623638"/>
          </a:xfrm>
          <a:prstGeom prst="rect">
            <a:avLst/>
          </a:prstGeom>
        </p:spPr>
      </p:pic>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624574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91F6E9B7-1499-9CD2-4B36-D8266945F985}"/>
              </a:ext>
            </a:extLst>
          </p:cNvPr>
          <p:cNvGrpSpPr/>
          <p:nvPr/>
        </p:nvGrpSpPr>
        <p:grpSpPr>
          <a:xfrm>
            <a:off x="7744265" y="154745"/>
            <a:ext cx="4023360" cy="6703255"/>
            <a:chOff x="6274191" y="154745"/>
            <a:chExt cx="3214468" cy="5669281"/>
          </a:xfrm>
        </p:grpSpPr>
        <p:pic>
          <p:nvPicPr>
            <p:cNvPr id="4" name="Picture 3">
              <a:extLst>
                <a:ext uri="{FF2B5EF4-FFF2-40B4-BE49-F238E27FC236}">
                  <a16:creationId xmlns:a16="http://schemas.microsoft.com/office/drawing/2014/main" id="{638621C9-1320-BB68-0481-0A02DC1C5163}"/>
                </a:ext>
              </a:extLst>
            </p:cNvPr>
            <p:cNvPicPr>
              <a:picLocks noChangeAspect="1"/>
            </p:cNvPicPr>
            <p:nvPr/>
          </p:nvPicPr>
          <p:blipFill rotWithShape="1">
            <a:blip r:embed="rId3"/>
            <a:srcRect l="56131" t="62894" r="4933" b="9516"/>
            <a:stretch/>
          </p:blipFill>
          <p:spPr>
            <a:xfrm>
              <a:off x="6274191" y="3931920"/>
              <a:ext cx="3172265" cy="1892106"/>
            </a:xfrm>
            <a:prstGeom prst="rect">
              <a:avLst/>
            </a:prstGeom>
          </p:spPr>
        </p:pic>
        <p:pic>
          <p:nvPicPr>
            <p:cNvPr id="13" name="Picture 12">
              <a:extLst>
                <a:ext uri="{FF2B5EF4-FFF2-40B4-BE49-F238E27FC236}">
                  <a16:creationId xmlns:a16="http://schemas.microsoft.com/office/drawing/2014/main" id="{DC067E77-7133-EBFD-EEBA-403B65E03C3A}"/>
                </a:ext>
              </a:extLst>
            </p:cNvPr>
            <p:cNvPicPr>
              <a:picLocks noChangeAspect="1"/>
            </p:cNvPicPr>
            <p:nvPr/>
          </p:nvPicPr>
          <p:blipFill rotWithShape="1">
            <a:blip r:embed="rId3"/>
            <a:srcRect l="6114" t="62526" r="54949" b="9885"/>
            <a:stretch/>
          </p:blipFill>
          <p:spPr>
            <a:xfrm>
              <a:off x="6316395" y="2039815"/>
              <a:ext cx="3172264" cy="1892105"/>
            </a:xfrm>
            <a:prstGeom prst="rect">
              <a:avLst/>
            </a:prstGeom>
          </p:spPr>
        </p:pic>
        <p:pic>
          <p:nvPicPr>
            <p:cNvPr id="14" name="Picture 13">
              <a:extLst>
                <a:ext uri="{FF2B5EF4-FFF2-40B4-BE49-F238E27FC236}">
                  <a16:creationId xmlns:a16="http://schemas.microsoft.com/office/drawing/2014/main" id="{64C72E72-4739-A9F5-669F-CFCDBD3E9DC0}"/>
                </a:ext>
              </a:extLst>
            </p:cNvPr>
            <p:cNvPicPr>
              <a:picLocks noChangeAspect="1"/>
            </p:cNvPicPr>
            <p:nvPr/>
          </p:nvPicPr>
          <p:blipFill rotWithShape="1">
            <a:blip r:embed="rId3"/>
            <a:srcRect l="55698" t="12509" r="4848" b="59389"/>
            <a:stretch/>
          </p:blipFill>
          <p:spPr>
            <a:xfrm>
              <a:off x="6274191" y="154745"/>
              <a:ext cx="3214468" cy="1927274"/>
            </a:xfrm>
            <a:prstGeom prst="rect">
              <a:avLst/>
            </a:prstGeom>
          </p:spPr>
        </p:pic>
      </p:grpSp>
      <p:pic>
        <p:nvPicPr>
          <p:cNvPr id="15" name="Picture 14">
            <a:extLst>
              <a:ext uri="{FF2B5EF4-FFF2-40B4-BE49-F238E27FC236}">
                <a16:creationId xmlns:a16="http://schemas.microsoft.com/office/drawing/2014/main" id="{17BCDCF9-48D8-29C3-F435-93698676317E}"/>
              </a:ext>
            </a:extLst>
          </p:cNvPr>
          <p:cNvPicPr>
            <a:picLocks noChangeAspect="1"/>
          </p:cNvPicPr>
          <p:nvPr/>
        </p:nvPicPr>
        <p:blipFill rotWithShape="1">
          <a:blip r:embed="rId3"/>
          <a:srcRect l="819" t="5467" r="54806" b="58739"/>
          <a:stretch/>
        </p:blipFill>
        <p:spPr>
          <a:xfrm>
            <a:off x="95595" y="1563358"/>
            <a:ext cx="6782624" cy="4605325"/>
          </a:xfrm>
          <a:prstGeom prst="rect">
            <a:avLst/>
          </a:prstGeom>
        </p:spPr>
      </p:pic>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716703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8DFD02C9-311C-DF72-9E91-CEC7A4710271}"/>
              </a:ext>
            </a:extLst>
          </p:cNvPr>
          <p:cNvGrpSpPr/>
          <p:nvPr/>
        </p:nvGrpSpPr>
        <p:grpSpPr>
          <a:xfrm>
            <a:off x="7852116" y="80326"/>
            <a:ext cx="4042119" cy="6697347"/>
            <a:chOff x="6768903" y="134601"/>
            <a:chExt cx="3256671" cy="5798393"/>
          </a:xfrm>
        </p:grpSpPr>
        <p:pic>
          <p:nvPicPr>
            <p:cNvPr id="4" name="Picture 3">
              <a:extLst>
                <a:ext uri="{FF2B5EF4-FFF2-40B4-BE49-F238E27FC236}">
                  <a16:creationId xmlns:a16="http://schemas.microsoft.com/office/drawing/2014/main" id="{CECC82F3-198F-1FEC-1DB4-72F33DCBCD4C}"/>
                </a:ext>
              </a:extLst>
            </p:cNvPr>
            <p:cNvPicPr>
              <a:picLocks noChangeAspect="1"/>
            </p:cNvPicPr>
            <p:nvPr/>
          </p:nvPicPr>
          <p:blipFill rotWithShape="1">
            <a:blip r:embed="rId3"/>
            <a:srcRect l="55367" t="62944" r="4717" b="10339"/>
            <a:stretch/>
          </p:blipFill>
          <p:spPr>
            <a:xfrm>
              <a:off x="6771200" y="4100733"/>
              <a:ext cx="3252078" cy="1832261"/>
            </a:xfrm>
            <a:prstGeom prst="rect">
              <a:avLst/>
            </a:prstGeom>
          </p:spPr>
        </p:pic>
        <p:pic>
          <p:nvPicPr>
            <p:cNvPr id="13" name="Picture 12">
              <a:extLst>
                <a:ext uri="{FF2B5EF4-FFF2-40B4-BE49-F238E27FC236}">
                  <a16:creationId xmlns:a16="http://schemas.microsoft.com/office/drawing/2014/main" id="{678A9177-BD68-C954-8008-B7ACE8826668}"/>
                </a:ext>
              </a:extLst>
            </p:cNvPr>
            <p:cNvPicPr>
              <a:picLocks noChangeAspect="1"/>
            </p:cNvPicPr>
            <p:nvPr/>
          </p:nvPicPr>
          <p:blipFill rotWithShape="1">
            <a:blip r:embed="rId3"/>
            <a:srcRect l="5855" t="61747" r="54229" b="10047"/>
            <a:stretch/>
          </p:blipFill>
          <p:spPr>
            <a:xfrm>
              <a:off x="6771200" y="2090010"/>
              <a:ext cx="3252078" cy="1934308"/>
            </a:xfrm>
            <a:prstGeom prst="rect">
              <a:avLst/>
            </a:prstGeom>
          </p:spPr>
        </p:pic>
        <p:pic>
          <p:nvPicPr>
            <p:cNvPr id="14" name="Picture 13">
              <a:extLst>
                <a:ext uri="{FF2B5EF4-FFF2-40B4-BE49-F238E27FC236}">
                  <a16:creationId xmlns:a16="http://schemas.microsoft.com/office/drawing/2014/main" id="{1FC09FB6-F11F-38D7-EBD5-89D5D58F2B27}"/>
                </a:ext>
              </a:extLst>
            </p:cNvPr>
            <p:cNvPicPr>
              <a:picLocks noChangeAspect="1"/>
            </p:cNvPicPr>
            <p:nvPr/>
          </p:nvPicPr>
          <p:blipFill rotWithShape="1">
            <a:blip r:embed="rId3"/>
            <a:srcRect l="55439" t="11935" r="4589" b="59654"/>
            <a:stretch/>
          </p:blipFill>
          <p:spPr>
            <a:xfrm>
              <a:off x="6768903" y="134601"/>
              <a:ext cx="3256671" cy="1948375"/>
            </a:xfrm>
            <a:prstGeom prst="rect">
              <a:avLst/>
            </a:prstGeom>
          </p:spPr>
        </p:pic>
      </p:grpSp>
      <p:pic>
        <p:nvPicPr>
          <p:cNvPr id="15" name="Picture 14">
            <a:extLst>
              <a:ext uri="{FF2B5EF4-FFF2-40B4-BE49-F238E27FC236}">
                <a16:creationId xmlns:a16="http://schemas.microsoft.com/office/drawing/2014/main" id="{E104B9DB-FA40-4119-BB23-1312E74008D3}"/>
              </a:ext>
            </a:extLst>
          </p:cNvPr>
          <p:cNvPicPr>
            <a:picLocks noChangeAspect="1"/>
          </p:cNvPicPr>
          <p:nvPr/>
        </p:nvPicPr>
        <p:blipFill rotWithShape="1">
          <a:blip r:embed="rId3"/>
          <a:srcRect l="-304" t="5303" r="54547" b="58594"/>
          <a:stretch/>
        </p:blipFill>
        <p:spPr>
          <a:xfrm>
            <a:off x="0" y="1581670"/>
            <a:ext cx="6653948" cy="4419225"/>
          </a:xfrm>
          <a:prstGeom prst="rect">
            <a:avLst/>
          </a:prstGeom>
        </p:spPr>
      </p:pic>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36021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D6DE175-950E-2524-5B78-CE950D1879FF}"/>
              </a:ext>
            </a:extLst>
          </p:cNvPr>
          <p:cNvPicPr>
            <a:picLocks noChangeAspect="1"/>
          </p:cNvPicPr>
          <p:nvPr/>
        </p:nvPicPr>
        <p:blipFill rotWithShape="1">
          <a:blip r:embed="rId3"/>
          <a:srcRect r="54254" b="59165"/>
          <a:stretch/>
        </p:blipFill>
        <p:spPr>
          <a:xfrm>
            <a:off x="169984" y="1183109"/>
            <a:ext cx="6298175" cy="473230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20" name="Group 19">
            <a:extLst>
              <a:ext uri="{FF2B5EF4-FFF2-40B4-BE49-F238E27FC236}">
                <a16:creationId xmlns:a16="http://schemas.microsoft.com/office/drawing/2014/main" id="{4E6F8F25-34F1-26A5-4380-EBBE0075D03F}"/>
              </a:ext>
            </a:extLst>
          </p:cNvPr>
          <p:cNvGrpSpPr/>
          <p:nvPr/>
        </p:nvGrpSpPr>
        <p:grpSpPr>
          <a:xfrm>
            <a:off x="7975113" y="93122"/>
            <a:ext cx="3609631" cy="6764878"/>
            <a:chOff x="6455803" y="43885"/>
            <a:chExt cx="3298874" cy="7174784"/>
          </a:xfrm>
        </p:grpSpPr>
        <p:pic>
          <p:nvPicPr>
            <p:cNvPr id="4" name="Picture 3">
              <a:extLst>
                <a:ext uri="{FF2B5EF4-FFF2-40B4-BE49-F238E27FC236}">
                  <a16:creationId xmlns:a16="http://schemas.microsoft.com/office/drawing/2014/main" id="{E9AA6D0F-A9F0-5627-56BB-10CD748C585B}"/>
                </a:ext>
              </a:extLst>
            </p:cNvPr>
            <p:cNvPicPr>
              <a:picLocks noChangeAspect="1"/>
            </p:cNvPicPr>
            <p:nvPr/>
          </p:nvPicPr>
          <p:blipFill rotWithShape="1">
            <a:blip r:embed="rId3"/>
            <a:srcRect l="55626" t="55385" r="4401" b="9539"/>
            <a:stretch/>
          </p:blipFill>
          <p:spPr>
            <a:xfrm>
              <a:off x="6498006" y="4813151"/>
              <a:ext cx="3256671" cy="2405518"/>
            </a:xfrm>
            <a:prstGeom prst="rect">
              <a:avLst/>
            </a:prstGeom>
          </p:spPr>
        </p:pic>
        <p:pic>
          <p:nvPicPr>
            <p:cNvPr id="17" name="Picture 16">
              <a:extLst>
                <a:ext uri="{FF2B5EF4-FFF2-40B4-BE49-F238E27FC236}">
                  <a16:creationId xmlns:a16="http://schemas.microsoft.com/office/drawing/2014/main" id="{E7C5FBC8-1452-0A55-5538-6A0FE6F4CBC6}"/>
                </a:ext>
              </a:extLst>
            </p:cNvPr>
            <p:cNvPicPr>
              <a:picLocks noChangeAspect="1"/>
            </p:cNvPicPr>
            <p:nvPr/>
          </p:nvPicPr>
          <p:blipFill rotWithShape="1">
            <a:blip r:embed="rId3"/>
            <a:srcRect l="6114" t="55619" r="54950" b="9915"/>
            <a:stretch/>
          </p:blipFill>
          <p:spPr>
            <a:xfrm>
              <a:off x="6498006" y="2449404"/>
              <a:ext cx="3172264" cy="2363746"/>
            </a:xfrm>
            <a:prstGeom prst="rect">
              <a:avLst/>
            </a:prstGeom>
          </p:spPr>
        </p:pic>
        <p:pic>
          <p:nvPicPr>
            <p:cNvPr id="18" name="Picture 17">
              <a:extLst>
                <a:ext uri="{FF2B5EF4-FFF2-40B4-BE49-F238E27FC236}">
                  <a16:creationId xmlns:a16="http://schemas.microsoft.com/office/drawing/2014/main" id="{AB7EB965-16D7-9FFF-7902-63022C87A2A8}"/>
                </a:ext>
              </a:extLst>
            </p:cNvPr>
            <p:cNvPicPr>
              <a:picLocks noChangeAspect="1"/>
            </p:cNvPicPr>
            <p:nvPr/>
          </p:nvPicPr>
          <p:blipFill rotWithShape="1">
            <a:blip r:embed="rId3"/>
            <a:srcRect l="55353" t="5094" r="4675" b="59830"/>
            <a:stretch/>
          </p:blipFill>
          <p:spPr>
            <a:xfrm>
              <a:off x="6455803" y="43885"/>
              <a:ext cx="3256671" cy="2405519"/>
            </a:xfrm>
            <a:prstGeom prst="rect">
              <a:avLst/>
            </a:prstGeom>
          </p:spPr>
        </p:pic>
      </p:grpSp>
    </p:spTree>
    <p:extLst>
      <p:ext uri="{BB962C8B-B14F-4D97-AF65-F5344CB8AC3E}">
        <p14:creationId xmlns:p14="http://schemas.microsoft.com/office/powerpoint/2010/main" val="1496629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11516</TotalTime>
  <Words>2873</Words>
  <Application>Microsoft Office PowerPoint</Application>
  <PresentationFormat>Widescreen</PresentationFormat>
  <Paragraphs>392</Paragraphs>
  <Slides>50</Slides>
  <Notes>13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Inter</vt:lpstr>
      <vt:lpstr>Lucida Console</vt:lpstr>
      <vt:lpstr>Office Theme</vt:lpstr>
      <vt:lpstr>Ch 3 thoughts…</vt:lpstr>
      <vt:lpstr>Treatments and sample sizes</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Acclimation Speeds + amounts by treatment</vt:lpstr>
      <vt:lpstr>Acclimation speed</vt:lpstr>
      <vt:lpstr>PowerPoint Presentation</vt:lpstr>
      <vt:lpstr>Some questions to discuss…</vt:lpstr>
      <vt:lpstr>Arrange tiles from white  brown</vt:lpstr>
      <vt:lpstr>PowerPoint Presentation</vt:lpstr>
      <vt:lpstr>PowerPoint Presentation</vt:lpstr>
      <vt:lpstr>PowerPoint Presentation</vt:lpstr>
      <vt:lpstr>PowerPoint Presentation</vt:lpstr>
      <vt:lpstr>Do we see patterns related to organic content? </vt:lpstr>
      <vt:lpstr>Assigning each group a ‘saturation’ icon</vt:lpstr>
      <vt:lpstr>PowerPoint Presentation</vt:lpstr>
      <vt:lpstr>PowerPoint Presentation</vt:lpstr>
      <vt:lpstr>PowerPoint Presentation</vt:lpstr>
      <vt:lpstr>PowerPoint Presentation</vt:lpstr>
      <vt:lpstr>PowerPoint Presentation</vt:lpstr>
      <vt:lpstr>Shell wt. and SA have very tight relationship; no apparent grouping by TA or S… shell composition is similar</vt:lpstr>
      <vt:lpstr>PowerPoint Presentation</vt:lpstr>
      <vt:lpstr>PowerPoint Presentation</vt:lpstr>
      <vt:lpstr>Increased TA results in higher SA growth; however, growth rates were higher in low S (not pictured)</vt:lpstr>
      <vt:lpstr>Lower condition index resulted in higher OC found in the shell; increasing TA amplified OC at a given CI </vt:lpstr>
      <vt:lpstr>No relationship between growth and the amount of OC found in the shell</vt:lpstr>
      <vt:lpstr>Shell mass to SA relationship was not impacted by TA or S by the last day of acclimation</vt:lpstr>
      <vt:lpstr>Colors by treatment:  red = mid TA  green = low TA blue = high TA   size: ALL</vt:lpstr>
      <vt:lpstr>Colors by treatment:  red = mid TA  green = low TA blue = high TA  size: SMALL </vt:lpstr>
      <vt:lpstr>PowerPoint Presentation</vt:lpstr>
      <vt:lpstr>PowerPoint Presentation</vt:lpstr>
      <vt:lpstr>PowerPoint Presentation</vt:lpstr>
      <vt:lpstr>PowerPoint Presentation</vt:lpstr>
      <vt:lpstr>PowerPoint Presentation</vt:lpstr>
      <vt:lpstr>PowerPoint Presentation</vt:lpstr>
      <vt:lpstr>Only high S data,  all sizes pooled  Colors by treatment:  red = mid TA  green = low TA blue = high TA</vt:lpstr>
      <vt:lpstr>PowerPoint Presentation</vt:lpstr>
      <vt:lpstr>High Salinity</vt:lpstr>
      <vt:lpstr>High Salinity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3 thoughts…</dc:title>
  <dc:creator>alisha saley</dc:creator>
  <cp:lastModifiedBy>alisha saley</cp:lastModifiedBy>
  <cp:revision>1</cp:revision>
  <dcterms:created xsi:type="dcterms:W3CDTF">2023-05-08T15:41:02Z</dcterms:created>
  <dcterms:modified xsi:type="dcterms:W3CDTF">2023-05-19T09:35:20Z</dcterms:modified>
</cp:coreProperties>
</file>